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Tahom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Tahom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613e79f31_2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6613e79f31_2_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613e79f31_2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6613e79f31_2_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6613e79f31_2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36613e79f31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613e79f31_2_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6613e79f31_2_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613e79f31_2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6613e79f31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613e79f31_2_2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6613e79f31_2_2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6613e79f31_2_2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6613e79f31_2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613e79f31_2_3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36613e79f31_2_3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6613e79f31_2_3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36613e79f31_2_3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6613e79f31_2_4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6613e79f31_2_4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6613e79f31_2_4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6613e79f31_2_4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6613e79f31_2_4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6613e79f31_2_4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6613e79f31_2_4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36613e79f31_2_4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613e79f31_2_4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6613e79f31_2_4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613e79f31_2_4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36613e79f31_2_4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6613e79f31_2_4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36613e79f31_2_4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613e79f31_2_5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6613e79f31_2_5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613e79f31_2_5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36613e79f31_2_5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6613e79f31_2_5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6613e79f31_2_5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6613e79f31_2_5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36613e79f31_2_5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613e79f3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36613e79f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6613e79f31_2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36613e79f31_2_5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6613e79f31_2_5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36613e79f31_2_5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6613e79f31_2_5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36613e79f31_2_5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6613e79f31_2_5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36613e79f31_2_5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613e79f31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6613e79f3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613e79f31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36613e79f3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613e79f31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36613e79f31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613e79f31_2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6613e79f31_2_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613e79f31_2_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6613e79f31_2_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6613e79f31_2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6613e79f31_2_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rtl="1" algn="l">
              <a:lnSpc>
                <a:spcPct val="100000"/>
              </a:lnSpc>
              <a:spcBef>
                <a:spcPts val="0"/>
              </a:spcBef>
              <a:spcAft>
                <a:spcPts val="0"/>
              </a:spcAft>
              <a:buSzPts val="1400"/>
              <a:buNone/>
              <a:defRPr/>
            </a:lvl2pPr>
            <a:lvl3pPr lvl="2" rtl="1" algn="l">
              <a:lnSpc>
                <a:spcPct val="100000"/>
              </a:lnSpc>
              <a:spcBef>
                <a:spcPts val="0"/>
              </a:spcBef>
              <a:spcAft>
                <a:spcPts val="0"/>
              </a:spcAft>
              <a:buSzPts val="1400"/>
              <a:buNone/>
              <a:defRPr/>
            </a:lvl3pPr>
            <a:lvl4pPr lvl="3" rtl="1" algn="l">
              <a:lnSpc>
                <a:spcPct val="100000"/>
              </a:lnSpc>
              <a:spcBef>
                <a:spcPts val="0"/>
              </a:spcBef>
              <a:spcAft>
                <a:spcPts val="0"/>
              </a:spcAft>
              <a:buSzPts val="1400"/>
              <a:buNone/>
              <a:defRPr/>
            </a:lvl4pPr>
            <a:lvl5pPr lvl="4" rtl="1" algn="l">
              <a:lnSpc>
                <a:spcPct val="100000"/>
              </a:lnSpc>
              <a:spcBef>
                <a:spcPts val="0"/>
              </a:spcBef>
              <a:spcAft>
                <a:spcPts val="0"/>
              </a:spcAft>
              <a:buSzPts val="1400"/>
              <a:buNone/>
              <a:defRPr/>
            </a:lvl5pPr>
            <a:lvl6pPr lvl="5" rtl="1" algn="l">
              <a:lnSpc>
                <a:spcPct val="100000"/>
              </a:lnSpc>
              <a:spcBef>
                <a:spcPts val="0"/>
              </a:spcBef>
              <a:spcAft>
                <a:spcPts val="0"/>
              </a:spcAft>
              <a:buSzPts val="1400"/>
              <a:buNone/>
              <a:defRPr/>
            </a:lvl6pPr>
            <a:lvl7pPr lvl="6" rtl="1" algn="l">
              <a:lnSpc>
                <a:spcPct val="100000"/>
              </a:lnSpc>
              <a:spcBef>
                <a:spcPts val="0"/>
              </a:spcBef>
              <a:spcAft>
                <a:spcPts val="0"/>
              </a:spcAft>
              <a:buSzPts val="1400"/>
              <a:buNone/>
              <a:defRPr/>
            </a:lvl7pPr>
            <a:lvl8pPr lvl="7" rtl="1" algn="l">
              <a:lnSpc>
                <a:spcPct val="100000"/>
              </a:lnSpc>
              <a:spcBef>
                <a:spcPts val="0"/>
              </a:spcBef>
              <a:spcAft>
                <a:spcPts val="0"/>
              </a:spcAft>
              <a:buSzPts val="1400"/>
              <a:buNone/>
              <a:defRPr/>
            </a:lvl8pPr>
            <a:lvl9pPr lvl="8" rtl="1"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22" name="Google Shape;22;p2" title="new-logo.png"/>
          <p:cNvPicPr preferRelativeResize="0"/>
          <p:nvPr/>
        </p:nvPicPr>
        <p:blipFill>
          <a:blip r:embed="rId2">
            <a:alphaModFix/>
          </a:blip>
          <a:stretch>
            <a:fillRect/>
          </a:stretch>
        </p:blipFill>
        <p:spPr>
          <a:xfrm>
            <a:off x="9543600" y="-1"/>
            <a:ext cx="2648400" cy="572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l">
              <a:lnSpc>
                <a:spcPct val="90000"/>
              </a:lnSpc>
              <a:spcBef>
                <a:spcPts val="1000"/>
              </a:spcBef>
              <a:spcAft>
                <a:spcPts val="0"/>
              </a:spcAft>
              <a:buClr>
                <a:schemeClr val="dk1"/>
              </a:buClr>
              <a:buSzPts val="1800"/>
              <a:buChar char="•"/>
              <a:defRPr/>
            </a:lvl1pPr>
            <a:lvl2pPr indent="-342900" lvl="1" marL="914400" rtl="1" algn="l">
              <a:lnSpc>
                <a:spcPct val="90000"/>
              </a:lnSpc>
              <a:spcBef>
                <a:spcPts val="500"/>
              </a:spcBef>
              <a:spcAft>
                <a:spcPts val="0"/>
              </a:spcAft>
              <a:buClr>
                <a:schemeClr val="dk1"/>
              </a:buClr>
              <a:buSzPts val="1800"/>
              <a:buChar char="•"/>
              <a:defRPr/>
            </a:lvl2pPr>
            <a:lvl3pPr indent="-342900" lvl="2" marL="1371600" rtl="1" algn="l">
              <a:lnSpc>
                <a:spcPct val="90000"/>
              </a:lnSpc>
              <a:spcBef>
                <a:spcPts val="500"/>
              </a:spcBef>
              <a:spcAft>
                <a:spcPts val="0"/>
              </a:spcAft>
              <a:buClr>
                <a:schemeClr val="dk1"/>
              </a:buClr>
              <a:buSzPts val="1800"/>
              <a:buChar char="•"/>
              <a:defRPr/>
            </a:lvl3pPr>
            <a:lvl4pPr indent="-342900" lvl="3" marL="1828800" rtl="1" algn="l">
              <a:lnSpc>
                <a:spcPct val="90000"/>
              </a:lnSpc>
              <a:spcBef>
                <a:spcPts val="500"/>
              </a:spcBef>
              <a:spcAft>
                <a:spcPts val="0"/>
              </a:spcAft>
              <a:buClr>
                <a:schemeClr val="dk1"/>
              </a:buClr>
              <a:buSzPts val="1800"/>
              <a:buChar char="•"/>
              <a:defRPr/>
            </a:lvl4pPr>
            <a:lvl5pPr indent="-342900" lvl="4" marL="2286000" rtl="1" algn="l">
              <a:lnSpc>
                <a:spcPct val="90000"/>
              </a:lnSpc>
              <a:spcBef>
                <a:spcPts val="500"/>
              </a:spcBef>
              <a:spcAft>
                <a:spcPts val="0"/>
              </a:spcAft>
              <a:buClr>
                <a:schemeClr val="dk1"/>
              </a:buClr>
              <a:buSzPts val="1800"/>
              <a:buChar char="•"/>
              <a:defRPr/>
            </a:lvl5pPr>
            <a:lvl6pPr indent="-342900" lvl="5" marL="2743200" rtl="1" algn="l">
              <a:lnSpc>
                <a:spcPct val="90000"/>
              </a:lnSpc>
              <a:spcBef>
                <a:spcPts val="500"/>
              </a:spcBef>
              <a:spcAft>
                <a:spcPts val="0"/>
              </a:spcAft>
              <a:buClr>
                <a:schemeClr val="dk1"/>
              </a:buClr>
              <a:buSzPts val="1800"/>
              <a:buChar char="•"/>
              <a:defRPr/>
            </a:lvl6pPr>
            <a:lvl7pPr indent="-342900" lvl="6" marL="3200400" rtl="1" algn="l">
              <a:lnSpc>
                <a:spcPct val="90000"/>
              </a:lnSpc>
              <a:spcBef>
                <a:spcPts val="500"/>
              </a:spcBef>
              <a:spcAft>
                <a:spcPts val="0"/>
              </a:spcAft>
              <a:buClr>
                <a:schemeClr val="dk1"/>
              </a:buClr>
              <a:buSzPts val="1800"/>
              <a:buChar char="•"/>
              <a:defRPr/>
            </a:lvl7pPr>
            <a:lvl8pPr indent="-342900" lvl="7" marL="3657600" rtl="1" algn="l">
              <a:lnSpc>
                <a:spcPct val="90000"/>
              </a:lnSpc>
              <a:spcBef>
                <a:spcPts val="500"/>
              </a:spcBef>
              <a:spcAft>
                <a:spcPts val="0"/>
              </a:spcAft>
              <a:buClr>
                <a:schemeClr val="dk1"/>
              </a:buClr>
              <a:buSzPts val="1800"/>
              <a:buChar char="•"/>
              <a:defRPr/>
            </a:lvl8pPr>
            <a:lvl9pPr indent="-342900" lvl="8" marL="4114800" rtl="1" algn="l">
              <a:lnSpc>
                <a:spcPct val="90000"/>
              </a:lnSpc>
              <a:spcBef>
                <a:spcPts val="500"/>
              </a:spcBef>
              <a:spcAft>
                <a:spcPts val="0"/>
              </a:spcAft>
              <a:buClr>
                <a:schemeClr val="dk1"/>
              </a:buClr>
              <a:buSzPts val="1800"/>
              <a:buChar char="•"/>
              <a:defRPr/>
            </a:lvl9pPr>
          </a:lstStyle>
          <a:p/>
        </p:txBody>
      </p:sp>
      <p:sp>
        <p:nvSpPr>
          <p:cNvPr id="78" name="Google Shape;7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l">
              <a:lnSpc>
                <a:spcPct val="90000"/>
              </a:lnSpc>
              <a:spcBef>
                <a:spcPts val="1000"/>
              </a:spcBef>
              <a:spcAft>
                <a:spcPts val="0"/>
              </a:spcAft>
              <a:buClr>
                <a:schemeClr val="dk1"/>
              </a:buClr>
              <a:buSzPts val="1800"/>
              <a:buChar char="•"/>
              <a:defRPr/>
            </a:lvl1pPr>
            <a:lvl2pPr indent="-342900" lvl="1" marL="914400" rtl="1" algn="l">
              <a:lnSpc>
                <a:spcPct val="90000"/>
              </a:lnSpc>
              <a:spcBef>
                <a:spcPts val="500"/>
              </a:spcBef>
              <a:spcAft>
                <a:spcPts val="0"/>
              </a:spcAft>
              <a:buClr>
                <a:schemeClr val="dk1"/>
              </a:buClr>
              <a:buSzPts val="1800"/>
              <a:buChar char="•"/>
              <a:defRPr/>
            </a:lvl2pPr>
            <a:lvl3pPr indent="-342900" lvl="2" marL="1371600" rtl="1" algn="l">
              <a:lnSpc>
                <a:spcPct val="90000"/>
              </a:lnSpc>
              <a:spcBef>
                <a:spcPts val="500"/>
              </a:spcBef>
              <a:spcAft>
                <a:spcPts val="0"/>
              </a:spcAft>
              <a:buClr>
                <a:schemeClr val="dk1"/>
              </a:buClr>
              <a:buSzPts val="1800"/>
              <a:buChar char="•"/>
              <a:defRPr/>
            </a:lvl3pPr>
            <a:lvl4pPr indent="-342900" lvl="3" marL="1828800" rtl="1" algn="l">
              <a:lnSpc>
                <a:spcPct val="90000"/>
              </a:lnSpc>
              <a:spcBef>
                <a:spcPts val="500"/>
              </a:spcBef>
              <a:spcAft>
                <a:spcPts val="0"/>
              </a:spcAft>
              <a:buClr>
                <a:schemeClr val="dk1"/>
              </a:buClr>
              <a:buSzPts val="1800"/>
              <a:buChar char="•"/>
              <a:defRPr/>
            </a:lvl4pPr>
            <a:lvl5pPr indent="-342900" lvl="4" marL="2286000" rtl="1" algn="l">
              <a:lnSpc>
                <a:spcPct val="90000"/>
              </a:lnSpc>
              <a:spcBef>
                <a:spcPts val="500"/>
              </a:spcBef>
              <a:spcAft>
                <a:spcPts val="0"/>
              </a:spcAft>
              <a:buClr>
                <a:schemeClr val="dk1"/>
              </a:buClr>
              <a:buSzPts val="1800"/>
              <a:buChar char="•"/>
              <a:defRPr/>
            </a:lvl5pPr>
            <a:lvl6pPr indent="-342900" lvl="5" marL="2743200" rtl="1" algn="l">
              <a:lnSpc>
                <a:spcPct val="90000"/>
              </a:lnSpc>
              <a:spcBef>
                <a:spcPts val="500"/>
              </a:spcBef>
              <a:spcAft>
                <a:spcPts val="0"/>
              </a:spcAft>
              <a:buClr>
                <a:schemeClr val="dk1"/>
              </a:buClr>
              <a:buSzPts val="1800"/>
              <a:buChar char="•"/>
              <a:defRPr/>
            </a:lvl6pPr>
            <a:lvl7pPr indent="-342900" lvl="6" marL="3200400" rtl="1" algn="l">
              <a:lnSpc>
                <a:spcPct val="90000"/>
              </a:lnSpc>
              <a:spcBef>
                <a:spcPts val="500"/>
              </a:spcBef>
              <a:spcAft>
                <a:spcPts val="0"/>
              </a:spcAft>
              <a:buClr>
                <a:schemeClr val="dk1"/>
              </a:buClr>
              <a:buSzPts val="1800"/>
              <a:buChar char="•"/>
              <a:defRPr/>
            </a:lvl7pPr>
            <a:lvl8pPr indent="-342900" lvl="7" marL="3657600" rtl="1" algn="l">
              <a:lnSpc>
                <a:spcPct val="90000"/>
              </a:lnSpc>
              <a:spcBef>
                <a:spcPts val="500"/>
              </a:spcBef>
              <a:spcAft>
                <a:spcPts val="0"/>
              </a:spcAft>
              <a:buClr>
                <a:schemeClr val="dk1"/>
              </a:buClr>
              <a:buSzPts val="1800"/>
              <a:buChar char="•"/>
              <a:defRPr/>
            </a:lvl8pPr>
            <a:lvl9pPr indent="-342900" lvl="8" marL="4114800" rtl="1"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14"/>
          <p:cNvSpPr txBox="1"/>
          <p:nvPr>
            <p:ph type="title"/>
          </p:nvPr>
        </p:nvSpPr>
        <p:spPr>
          <a:xfrm>
            <a:off x="-6769923" y="366267"/>
            <a:ext cx="17117060" cy="156362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rgbClr val="687F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4"/>
          <p:cNvSpPr txBox="1"/>
          <p:nvPr>
            <p:ph idx="1" type="body"/>
          </p:nvPr>
        </p:nvSpPr>
        <p:spPr>
          <a:xfrm>
            <a:off x="-2291023" y="1343659"/>
            <a:ext cx="9584055" cy="16713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800">
                <a:solidFill>
                  <a:srgbClr val="7030A0"/>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14"/>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4"/>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01" name="Shape 101"/>
        <p:cNvGrpSpPr/>
        <p:nvPr/>
      </p:nvGrpSpPr>
      <p:grpSpPr>
        <a:xfrm>
          <a:off x="0" y="0"/>
          <a:ext cx="0" cy="0"/>
          <a:chOff x="0" y="0"/>
          <a:chExt cx="0" cy="0"/>
        </a:xfrm>
      </p:grpSpPr>
      <p:sp>
        <p:nvSpPr>
          <p:cNvPr id="102" name="Google Shape;102;p15"/>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5" name="Shape 105"/>
        <p:cNvGrpSpPr/>
        <p:nvPr/>
      </p:nvGrpSpPr>
      <p:grpSpPr>
        <a:xfrm>
          <a:off x="0" y="0"/>
          <a:ext cx="0" cy="0"/>
          <a:chOff x="0" y="0"/>
          <a:chExt cx="0" cy="0"/>
        </a:xfrm>
      </p:grpSpPr>
      <p:sp>
        <p:nvSpPr>
          <p:cNvPr id="106" name="Google Shape;106;p16"/>
          <p:cNvSpPr txBox="1"/>
          <p:nvPr>
            <p:ph type="title"/>
          </p:nvPr>
        </p:nvSpPr>
        <p:spPr>
          <a:xfrm>
            <a:off x="-6769923" y="366267"/>
            <a:ext cx="17117060" cy="156362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rgbClr val="687F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6"/>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6"/>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0" name="Shape 110"/>
        <p:cNvGrpSpPr/>
        <p:nvPr/>
      </p:nvGrpSpPr>
      <p:grpSpPr>
        <a:xfrm>
          <a:off x="0" y="0"/>
          <a:ext cx="0" cy="0"/>
          <a:chOff x="0" y="0"/>
          <a:chExt cx="0" cy="0"/>
        </a:xfrm>
      </p:grpSpPr>
      <p:sp>
        <p:nvSpPr>
          <p:cNvPr id="111" name="Google Shape;111;p17"/>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rgbClr val="687F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7"/>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800">
                <a:solidFill>
                  <a:srgbClr val="7030A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7"/>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6" name="Shape 116"/>
        <p:cNvGrpSpPr/>
        <p:nvPr/>
      </p:nvGrpSpPr>
      <p:grpSpPr>
        <a:xfrm>
          <a:off x="0" y="0"/>
          <a:ext cx="0" cy="0"/>
          <a:chOff x="0" y="0"/>
          <a:chExt cx="0" cy="0"/>
        </a:xfrm>
      </p:grpSpPr>
      <p:sp>
        <p:nvSpPr>
          <p:cNvPr id="117" name="Google Shape;117;p18"/>
          <p:cNvSpPr txBox="1"/>
          <p:nvPr>
            <p:ph type="title"/>
          </p:nvPr>
        </p:nvSpPr>
        <p:spPr>
          <a:xfrm>
            <a:off x="-6769923" y="366267"/>
            <a:ext cx="17117060" cy="156362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rgbClr val="687F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9" name="Google Shape;119;p18"/>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18"/>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8"/>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rtl="1" algn="l">
              <a:lnSpc>
                <a:spcPct val="100000"/>
              </a:lnSpc>
              <a:spcBef>
                <a:spcPts val="0"/>
              </a:spcBef>
              <a:spcAft>
                <a:spcPts val="0"/>
              </a:spcAft>
              <a:buSzPts val="1400"/>
              <a:buNone/>
              <a:defRPr/>
            </a:lvl2pPr>
            <a:lvl3pPr lvl="2" rtl="1" algn="l">
              <a:lnSpc>
                <a:spcPct val="100000"/>
              </a:lnSpc>
              <a:spcBef>
                <a:spcPts val="0"/>
              </a:spcBef>
              <a:spcAft>
                <a:spcPts val="0"/>
              </a:spcAft>
              <a:buSzPts val="1400"/>
              <a:buNone/>
              <a:defRPr/>
            </a:lvl3pPr>
            <a:lvl4pPr lvl="3" rtl="1" algn="l">
              <a:lnSpc>
                <a:spcPct val="100000"/>
              </a:lnSpc>
              <a:spcBef>
                <a:spcPts val="0"/>
              </a:spcBef>
              <a:spcAft>
                <a:spcPts val="0"/>
              </a:spcAft>
              <a:buSzPts val="1400"/>
              <a:buNone/>
              <a:defRPr/>
            </a:lvl4pPr>
            <a:lvl5pPr lvl="4" rtl="1" algn="l">
              <a:lnSpc>
                <a:spcPct val="100000"/>
              </a:lnSpc>
              <a:spcBef>
                <a:spcPts val="0"/>
              </a:spcBef>
              <a:spcAft>
                <a:spcPts val="0"/>
              </a:spcAft>
              <a:buSzPts val="1400"/>
              <a:buNone/>
              <a:defRPr/>
            </a:lvl5pPr>
            <a:lvl6pPr lvl="5" rtl="1" algn="l">
              <a:lnSpc>
                <a:spcPct val="100000"/>
              </a:lnSpc>
              <a:spcBef>
                <a:spcPts val="0"/>
              </a:spcBef>
              <a:spcAft>
                <a:spcPts val="0"/>
              </a:spcAft>
              <a:buSzPts val="1400"/>
              <a:buNone/>
              <a:defRPr/>
            </a:lvl6pPr>
            <a:lvl7pPr lvl="6" rtl="1" algn="l">
              <a:lnSpc>
                <a:spcPct val="100000"/>
              </a:lnSpc>
              <a:spcBef>
                <a:spcPts val="0"/>
              </a:spcBef>
              <a:spcAft>
                <a:spcPts val="0"/>
              </a:spcAft>
              <a:buSzPts val="1400"/>
              <a:buNone/>
              <a:defRPr/>
            </a:lvl7pPr>
            <a:lvl8pPr lvl="7" rtl="1" algn="l">
              <a:lnSpc>
                <a:spcPct val="100000"/>
              </a:lnSpc>
              <a:spcBef>
                <a:spcPts val="0"/>
              </a:spcBef>
              <a:spcAft>
                <a:spcPts val="0"/>
              </a:spcAft>
              <a:buSzPts val="1400"/>
              <a:buNone/>
              <a:defRPr/>
            </a:lvl8pPr>
            <a:lvl9pPr lvl="8" rtl="1"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29" name="Google Shape;29;p3" title="new-logo.png"/>
          <p:cNvPicPr preferRelativeResize="0"/>
          <p:nvPr/>
        </p:nvPicPr>
        <p:blipFill>
          <a:blip r:embed="rId2">
            <a:alphaModFix/>
          </a:blip>
          <a:stretch>
            <a:fillRect/>
          </a:stretch>
        </p:blipFill>
        <p:spPr>
          <a:xfrm>
            <a:off x="9543600" y="-1"/>
            <a:ext cx="2648400" cy="572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0" name="Shape 30"/>
        <p:cNvGrpSpPr/>
        <p:nvPr/>
      </p:nvGrpSpPr>
      <p:grpSpPr>
        <a:xfrm>
          <a:off x="0" y="0"/>
          <a:ext cx="0" cy="0"/>
          <a:chOff x="0" y="0"/>
          <a:chExt cx="0" cy="0"/>
        </a:xfrm>
      </p:grpSpPr>
      <p:sp>
        <p:nvSpPr>
          <p:cNvPr id="31" name="Google Shape;3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rtl="1" algn="l">
              <a:lnSpc>
                <a:spcPct val="100000"/>
              </a:lnSpc>
              <a:spcBef>
                <a:spcPts val="0"/>
              </a:spcBef>
              <a:spcAft>
                <a:spcPts val="0"/>
              </a:spcAft>
              <a:buSzPts val="1400"/>
              <a:buNone/>
              <a:defRPr/>
            </a:lvl2pPr>
            <a:lvl3pPr lvl="2" rtl="1" algn="l">
              <a:lnSpc>
                <a:spcPct val="100000"/>
              </a:lnSpc>
              <a:spcBef>
                <a:spcPts val="0"/>
              </a:spcBef>
              <a:spcAft>
                <a:spcPts val="0"/>
              </a:spcAft>
              <a:buSzPts val="1400"/>
              <a:buNone/>
              <a:defRPr/>
            </a:lvl3pPr>
            <a:lvl4pPr lvl="3" rtl="1" algn="l">
              <a:lnSpc>
                <a:spcPct val="100000"/>
              </a:lnSpc>
              <a:spcBef>
                <a:spcPts val="0"/>
              </a:spcBef>
              <a:spcAft>
                <a:spcPts val="0"/>
              </a:spcAft>
              <a:buSzPts val="1400"/>
              <a:buNone/>
              <a:defRPr/>
            </a:lvl4pPr>
            <a:lvl5pPr lvl="4" rtl="1" algn="l">
              <a:lnSpc>
                <a:spcPct val="100000"/>
              </a:lnSpc>
              <a:spcBef>
                <a:spcPts val="0"/>
              </a:spcBef>
              <a:spcAft>
                <a:spcPts val="0"/>
              </a:spcAft>
              <a:buSzPts val="1400"/>
              <a:buNone/>
              <a:defRPr/>
            </a:lvl5pPr>
            <a:lvl6pPr lvl="5" rtl="1" algn="l">
              <a:lnSpc>
                <a:spcPct val="100000"/>
              </a:lnSpc>
              <a:spcBef>
                <a:spcPts val="0"/>
              </a:spcBef>
              <a:spcAft>
                <a:spcPts val="0"/>
              </a:spcAft>
              <a:buSzPts val="1400"/>
              <a:buNone/>
              <a:defRPr/>
            </a:lvl6pPr>
            <a:lvl7pPr lvl="6" rtl="1" algn="l">
              <a:lnSpc>
                <a:spcPct val="100000"/>
              </a:lnSpc>
              <a:spcBef>
                <a:spcPts val="0"/>
              </a:spcBef>
              <a:spcAft>
                <a:spcPts val="0"/>
              </a:spcAft>
              <a:buSzPts val="1400"/>
              <a:buNone/>
              <a:defRPr/>
            </a:lvl7pPr>
            <a:lvl8pPr lvl="7" rtl="1" algn="l">
              <a:lnSpc>
                <a:spcPct val="100000"/>
              </a:lnSpc>
              <a:spcBef>
                <a:spcPts val="0"/>
              </a:spcBef>
              <a:spcAft>
                <a:spcPts val="0"/>
              </a:spcAft>
              <a:buSzPts val="1400"/>
              <a:buNone/>
              <a:defRPr/>
            </a:lvl8pPr>
            <a:lvl9pPr lvl="8" rtl="1" algn="l">
              <a:lnSpc>
                <a:spcPct val="100000"/>
              </a:lnSpc>
              <a:spcBef>
                <a:spcPts val="0"/>
              </a:spcBef>
              <a:spcAft>
                <a:spcPts val="0"/>
              </a:spcAft>
              <a:buSzPts val="1400"/>
              <a:buNone/>
              <a:defRPr/>
            </a:lvl9pPr>
          </a:lstStyle>
          <a:p/>
        </p:txBody>
      </p:sp>
      <p:sp>
        <p:nvSpPr>
          <p:cNvPr id="32" name="Google Shape;32;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3" name="Google Shape;33;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l">
              <a:lnSpc>
                <a:spcPct val="90000"/>
              </a:lnSpc>
              <a:spcBef>
                <a:spcPts val="1000"/>
              </a:spcBef>
              <a:spcAft>
                <a:spcPts val="0"/>
              </a:spcAft>
              <a:buClr>
                <a:srgbClr val="888888"/>
              </a:buClr>
              <a:buSzPts val="2400"/>
              <a:buNone/>
              <a:defRPr sz="2400">
                <a:solidFill>
                  <a:srgbClr val="888888"/>
                </a:solidFill>
              </a:defRPr>
            </a:lvl1pPr>
            <a:lvl2pPr indent="-228600" lvl="1" marL="914400" rtl="1" algn="l">
              <a:lnSpc>
                <a:spcPct val="90000"/>
              </a:lnSpc>
              <a:spcBef>
                <a:spcPts val="500"/>
              </a:spcBef>
              <a:spcAft>
                <a:spcPts val="0"/>
              </a:spcAft>
              <a:buClr>
                <a:srgbClr val="888888"/>
              </a:buClr>
              <a:buSzPts val="2000"/>
              <a:buNone/>
              <a:defRPr sz="2000">
                <a:solidFill>
                  <a:srgbClr val="888888"/>
                </a:solidFill>
              </a:defRPr>
            </a:lvl2pPr>
            <a:lvl3pPr indent="-228600" lvl="2" marL="1371600" rtl="1" algn="l">
              <a:lnSpc>
                <a:spcPct val="90000"/>
              </a:lnSpc>
              <a:spcBef>
                <a:spcPts val="500"/>
              </a:spcBef>
              <a:spcAft>
                <a:spcPts val="0"/>
              </a:spcAft>
              <a:buClr>
                <a:srgbClr val="888888"/>
              </a:buClr>
              <a:buSzPts val="1800"/>
              <a:buNone/>
              <a:defRPr sz="1800">
                <a:solidFill>
                  <a:srgbClr val="888888"/>
                </a:solidFill>
              </a:defRPr>
            </a:lvl3pPr>
            <a:lvl4pPr indent="-228600" lvl="3" marL="1828800" rtl="1" algn="l">
              <a:lnSpc>
                <a:spcPct val="90000"/>
              </a:lnSpc>
              <a:spcBef>
                <a:spcPts val="500"/>
              </a:spcBef>
              <a:spcAft>
                <a:spcPts val="0"/>
              </a:spcAft>
              <a:buClr>
                <a:srgbClr val="888888"/>
              </a:buClr>
              <a:buSzPts val="1600"/>
              <a:buNone/>
              <a:defRPr sz="1600">
                <a:solidFill>
                  <a:srgbClr val="888888"/>
                </a:solidFill>
              </a:defRPr>
            </a:lvl4pPr>
            <a:lvl5pPr indent="-228600" lvl="4" marL="2286000" rtl="1" algn="l">
              <a:lnSpc>
                <a:spcPct val="90000"/>
              </a:lnSpc>
              <a:spcBef>
                <a:spcPts val="500"/>
              </a:spcBef>
              <a:spcAft>
                <a:spcPts val="0"/>
              </a:spcAft>
              <a:buClr>
                <a:srgbClr val="888888"/>
              </a:buClr>
              <a:buSzPts val="1600"/>
              <a:buNone/>
              <a:defRPr sz="1600">
                <a:solidFill>
                  <a:srgbClr val="888888"/>
                </a:solidFill>
              </a:defRPr>
            </a:lvl5pPr>
            <a:lvl6pPr indent="-228600" lvl="5" marL="2743200" rtl="1" algn="l">
              <a:lnSpc>
                <a:spcPct val="90000"/>
              </a:lnSpc>
              <a:spcBef>
                <a:spcPts val="500"/>
              </a:spcBef>
              <a:spcAft>
                <a:spcPts val="0"/>
              </a:spcAft>
              <a:buClr>
                <a:srgbClr val="888888"/>
              </a:buClr>
              <a:buSzPts val="1600"/>
              <a:buNone/>
              <a:defRPr sz="1600">
                <a:solidFill>
                  <a:srgbClr val="888888"/>
                </a:solidFill>
              </a:defRPr>
            </a:lvl6pPr>
            <a:lvl7pPr indent="-228600" lvl="6" marL="3200400" rtl="1" algn="l">
              <a:lnSpc>
                <a:spcPct val="90000"/>
              </a:lnSpc>
              <a:spcBef>
                <a:spcPts val="500"/>
              </a:spcBef>
              <a:spcAft>
                <a:spcPts val="0"/>
              </a:spcAft>
              <a:buClr>
                <a:srgbClr val="888888"/>
              </a:buClr>
              <a:buSzPts val="1600"/>
              <a:buNone/>
              <a:defRPr sz="1600">
                <a:solidFill>
                  <a:srgbClr val="888888"/>
                </a:solidFill>
              </a:defRPr>
            </a:lvl7pPr>
            <a:lvl8pPr indent="-228600" lvl="7" marL="3657600" rtl="1" algn="l">
              <a:lnSpc>
                <a:spcPct val="90000"/>
              </a:lnSpc>
              <a:spcBef>
                <a:spcPts val="500"/>
              </a:spcBef>
              <a:spcAft>
                <a:spcPts val="0"/>
              </a:spcAft>
              <a:buClr>
                <a:srgbClr val="888888"/>
              </a:buClr>
              <a:buSzPts val="1600"/>
              <a:buNone/>
              <a:defRPr sz="1600">
                <a:solidFill>
                  <a:srgbClr val="888888"/>
                </a:solidFill>
              </a:defRPr>
            </a:lvl8pPr>
            <a:lvl9pPr indent="-228600" lvl="8" marL="4114800" rtl="1"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3" name="Shape 43"/>
        <p:cNvGrpSpPr/>
        <p:nvPr/>
      </p:nvGrpSpPr>
      <p:grpSpPr>
        <a:xfrm>
          <a:off x="0" y="0"/>
          <a:ext cx="0" cy="0"/>
          <a:chOff x="0" y="0"/>
          <a:chExt cx="0" cy="0"/>
        </a:xfrm>
      </p:grpSpPr>
      <p:sp>
        <p:nvSpPr>
          <p:cNvPr id="44" name="Google Shape;44;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l">
              <a:lnSpc>
                <a:spcPct val="90000"/>
              </a:lnSpc>
              <a:spcBef>
                <a:spcPts val="1000"/>
              </a:spcBef>
              <a:spcAft>
                <a:spcPts val="0"/>
              </a:spcAft>
              <a:buClr>
                <a:schemeClr val="dk1"/>
              </a:buClr>
              <a:buSzPts val="2400"/>
              <a:buNone/>
              <a:defRPr b="1" sz="2400"/>
            </a:lvl1pPr>
            <a:lvl2pPr indent="-228600" lvl="1" marL="914400" rtl="1" algn="l">
              <a:lnSpc>
                <a:spcPct val="90000"/>
              </a:lnSpc>
              <a:spcBef>
                <a:spcPts val="500"/>
              </a:spcBef>
              <a:spcAft>
                <a:spcPts val="0"/>
              </a:spcAft>
              <a:buClr>
                <a:schemeClr val="dk1"/>
              </a:buClr>
              <a:buSzPts val="2000"/>
              <a:buNone/>
              <a:defRPr b="1" sz="2000"/>
            </a:lvl2pPr>
            <a:lvl3pPr indent="-228600" lvl="2" marL="1371600" rtl="1" algn="l">
              <a:lnSpc>
                <a:spcPct val="90000"/>
              </a:lnSpc>
              <a:spcBef>
                <a:spcPts val="500"/>
              </a:spcBef>
              <a:spcAft>
                <a:spcPts val="0"/>
              </a:spcAft>
              <a:buClr>
                <a:schemeClr val="dk1"/>
              </a:buClr>
              <a:buSzPts val="1800"/>
              <a:buNone/>
              <a:defRPr b="1" sz="1800"/>
            </a:lvl3pPr>
            <a:lvl4pPr indent="-228600" lvl="3" marL="1828800" rtl="1" algn="l">
              <a:lnSpc>
                <a:spcPct val="90000"/>
              </a:lnSpc>
              <a:spcBef>
                <a:spcPts val="500"/>
              </a:spcBef>
              <a:spcAft>
                <a:spcPts val="0"/>
              </a:spcAft>
              <a:buClr>
                <a:schemeClr val="dk1"/>
              </a:buClr>
              <a:buSzPts val="1600"/>
              <a:buNone/>
              <a:defRPr b="1" sz="1600"/>
            </a:lvl4pPr>
            <a:lvl5pPr indent="-228600" lvl="4" marL="2286000" rtl="1" algn="l">
              <a:lnSpc>
                <a:spcPct val="90000"/>
              </a:lnSpc>
              <a:spcBef>
                <a:spcPts val="500"/>
              </a:spcBef>
              <a:spcAft>
                <a:spcPts val="0"/>
              </a:spcAft>
              <a:buClr>
                <a:schemeClr val="dk1"/>
              </a:buClr>
              <a:buSzPts val="1600"/>
              <a:buNone/>
              <a:defRPr b="1" sz="1600"/>
            </a:lvl5pPr>
            <a:lvl6pPr indent="-228600" lvl="5" marL="2743200" rtl="1" algn="l">
              <a:lnSpc>
                <a:spcPct val="90000"/>
              </a:lnSpc>
              <a:spcBef>
                <a:spcPts val="500"/>
              </a:spcBef>
              <a:spcAft>
                <a:spcPts val="0"/>
              </a:spcAft>
              <a:buClr>
                <a:schemeClr val="dk1"/>
              </a:buClr>
              <a:buSzPts val="1600"/>
              <a:buNone/>
              <a:defRPr b="1" sz="1600"/>
            </a:lvl6pPr>
            <a:lvl7pPr indent="-228600" lvl="6" marL="3200400" rtl="1" algn="l">
              <a:lnSpc>
                <a:spcPct val="90000"/>
              </a:lnSpc>
              <a:spcBef>
                <a:spcPts val="500"/>
              </a:spcBef>
              <a:spcAft>
                <a:spcPts val="0"/>
              </a:spcAft>
              <a:buClr>
                <a:schemeClr val="dk1"/>
              </a:buClr>
              <a:buSzPts val="1600"/>
              <a:buNone/>
              <a:defRPr b="1" sz="1600"/>
            </a:lvl7pPr>
            <a:lvl8pPr indent="-228600" lvl="7" marL="3657600" rtl="1" algn="l">
              <a:lnSpc>
                <a:spcPct val="90000"/>
              </a:lnSpc>
              <a:spcBef>
                <a:spcPts val="500"/>
              </a:spcBef>
              <a:spcAft>
                <a:spcPts val="0"/>
              </a:spcAft>
              <a:buClr>
                <a:schemeClr val="dk1"/>
              </a:buClr>
              <a:buSzPts val="1600"/>
              <a:buNone/>
              <a:defRPr b="1" sz="1600"/>
            </a:lvl8pPr>
            <a:lvl9pPr indent="-228600" lvl="8" marL="4114800" rtl="1"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l">
              <a:lnSpc>
                <a:spcPct val="90000"/>
              </a:lnSpc>
              <a:spcBef>
                <a:spcPts val="1000"/>
              </a:spcBef>
              <a:spcAft>
                <a:spcPts val="0"/>
              </a:spcAft>
              <a:buClr>
                <a:schemeClr val="dk1"/>
              </a:buClr>
              <a:buSzPts val="1800"/>
              <a:buChar char="•"/>
              <a:defRPr/>
            </a:lvl1pPr>
            <a:lvl2pPr indent="-342900" lvl="1" marL="914400" rtl="1" algn="l">
              <a:lnSpc>
                <a:spcPct val="90000"/>
              </a:lnSpc>
              <a:spcBef>
                <a:spcPts val="500"/>
              </a:spcBef>
              <a:spcAft>
                <a:spcPts val="0"/>
              </a:spcAft>
              <a:buClr>
                <a:schemeClr val="dk1"/>
              </a:buClr>
              <a:buSzPts val="1800"/>
              <a:buChar char="•"/>
              <a:defRPr/>
            </a:lvl2pPr>
            <a:lvl3pPr indent="-342900" lvl="2" marL="1371600" rtl="1" algn="l">
              <a:lnSpc>
                <a:spcPct val="90000"/>
              </a:lnSpc>
              <a:spcBef>
                <a:spcPts val="500"/>
              </a:spcBef>
              <a:spcAft>
                <a:spcPts val="0"/>
              </a:spcAft>
              <a:buClr>
                <a:schemeClr val="dk1"/>
              </a:buClr>
              <a:buSzPts val="1800"/>
              <a:buChar char="•"/>
              <a:defRPr/>
            </a:lvl3pPr>
            <a:lvl4pPr indent="-342900" lvl="3" marL="1828800" rtl="1" algn="l">
              <a:lnSpc>
                <a:spcPct val="90000"/>
              </a:lnSpc>
              <a:spcBef>
                <a:spcPts val="500"/>
              </a:spcBef>
              <a:spcAft>
                <a:spcPts val="0"/>
              </a:spcAft>
              <a:buClr>
                <a:schemeClr val="dk1"/>
              </a:buClr>
              <a:buSzPts val="1800"/>
              <a:buChar char="•"/>
              <a:defRPr/>
            </a:lvl4pPr>
            <a:lvl5pPr indent="-342900" lvl="4" marL="2286000" rtl="1" algn="l">
              <a:lnSpc>
                <a:spcPct val="90000"/>
              </a:lnSpc>
              <a:spcBef>
                <a:spcPts val="500"/>
              </a:spcBef>
              <a:spcAft>
                <a:spcPts val="0"/>
              </a:spcAft>
              <a:buClr>
                <a:schemeClr val="dk1"/>
              </a:buClr>
              <a:buSzPts val="1800"/>
              <a:buChar char="•"/>
              <a:defRPr/>
            </a:lvl5pPr>
            <a:lvl6pPr indent="-342900" lvl="5" marL="2743200" rtl="1" algn="l">
              <a:lnSpc>
                <a:spcPct val="90000"/>
              </a:lnSpc>
              <a:spcBef>
                <a:spcPts val="500"/>
              </a:spcBef>
              <a:spcAft>
                <a:spcPts val="0"/>
              </a:spcAft>
              <a:buClr>
                <a:schemeClr val="dk1"/>
              </a:buClr>
              <a:buSzPts val="1800"/>
              <a:buChar char="•"/>
              <a:defRPr/>
            </a:lvl6pPr>
            <a:lvl7pPr indent="-342900" lvl="6" marL="3200400" rtl="1" algn="l">
              <a:lnSpc>
                <a:spcPct val="90000"/>
              </a:lnSpc>
              <a:spcBef>
                <a:spcPts val="500"/>
              </a:spcBef>
              <a:spcAft>
                <a:spcPts val="0"/>
              </a:spcAft>
              <a:buClr>
                <a:schemeClr val="dk1"/>
              </a:buClr>
              <a:buSzPts val="1800"/>
              <a:buChar char="•"/>
              <a:defRPr/>
            </a:lvl7pPr>
            <a:lvl8pPr indent="-342900" lvl="7" marL="3657600" rtl="1" algn="l">
              <a:lnSpc>
                <a:spcPct val="90000"/>
              </a:lnSpc>
              <a:spcBef>
                <a:spcPts val="500"/>
              </a:spcBef>
              <a:spcAft>
                <a:spcPts val="0"/>
              </a:spcAft>
              <a:buClr>
                <a:schemeClr val="dk1"/>
              </a:buClr>
              <a:buSzPts val="1800"/>
              <a:buChar char="•"/>
              <a:defRPr/>
            </a:lvl8pPr>
            <a:lvl9pPr indent="-342900" lvl="8" marL="4114800" rtl="1" algn="l">
              <a:lnSpc>
                <a:spcPct val="90000"/>
              </a:lnSpc>
              <a:spcBef>
                <a:spcPts val="500"/>
              </a:spcBef>
              <a:spcAft>
                <a:spcPts val="0"/>
              </a:spcAft>
              <a:buClr>
                <a:schemeClr val="dk1"/>
              </a:buClr>
              <a:buSzPts val="1800"/>
              <a:buChar char="•"/>
              <a:defRPr/>
            </a:lvl9pPr>
          </a:lstStyle>
          <a:p/>
        </p:txBody>
      </p:sp>
      <p:sp>
        <p:nvSpPr>
          <p:cNvPr id="47" name="Google Shape;47;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l">
              <a:lnSpc>
                <a:spcPct val="90000"/>
              </a:lnSpc>
              <a:spcBef>
                <a:spcPts val="1000"/>
              </a:spcBef>
              <a:spcAft>
                <a:spcPts val="0"/>
              </a:spcAft>
              <a:buClr>
                <a:schemeClr val="dk1"/>
              </a:buClr>
              <a:buSzPts val="2400"/>
              <a:buNone/>
              <a:defRPr b="1" sz="2400"/>
            </a:lvl1pPr>
            <a:lvl2pPr indent="-228600" lvl="1" marL="914400" rtl="1" algn="l">
              <a:lnSpc>
                <a:spcPct val="90000"/>
              </a:lnSpc>
              <a:spcBef>
                <a:spcPts val="500"/>
              </a:spcBef>
              <a:spcAft>
                <a:spcPts val="0"/>
              </a:spcAft>
              <a:buClr>
                <a:schemeClr val="dk1"/>
              </a:buClr>
              <a:buSzPts val="2000"/>
              <a:buNone/>
              <a:defRPr b="1" sz="2000"/>
            </a:lvl2pPr>
            <a:lvl3pPr indent="-228600" lvl="2" marL="1371600" rtl="1" algn="l">
              <a:lnSpc>
                <a:spcPct val="90000"/>
              </a:lnSpc>
              <a:spcBef>
                <a:spcPts val="500"/>
              </a:spcBef>
              <a:spcAft>
                <a:spcPts val="0"/>
              </a:spcAft>
              <a:buClr>
                <a:schemeClr val="dk1"/>
              </a:buClr>
              <a:buSzPts val="1800"/>
              <a:buNone/>
              <a:defRPr b="1" sz="1800"/>
            </a:lvl3pPr>
            <a:lvl4pPr indent="-228600" lvl="3" marL="1828800" rtl="1" algn="l">
              <a:lnSpc>
                <a:spcPct val="90000"/>
              </a:lnSpc>
              <a:spcBef>
                <a:spcPts val="500"/>
              </a:spcBef>
              <a:spcAft>
                <a:spcPts val="0"/>
              </a:spcAft>
              <a:buClr>
                <a:schemeClr val="dk1"/>
              </a:buClr>
              <a:buSzPts val="1600"/>
              <a:buNone/>
              <a:defRPr b="1" sz="1600"/>
            </a:lvl4pPr>
            <a:lvl5pPr indent="-228600" lvl="4" marL="2286000" rtl="1" algn="l">
              <a:lnSpc>
                <a:spcPct val="90000"/>
              </a:lnSpc>
              <a:spcBef>
                <a:spcPts val="500"/>
              </a:spcBef>
              <a:spcAft>
                <a:spcPts val="0"/>
              </a:spcAft>
              <a:buClr>
                <a:schemeClr val="dk1"/>
              </a:buClr>
              <a:buSzPts val="1600"/>
              <a:buNone/>
              <a:defRPr b="1" sz="1600"/>
            </a:lvl5pPr>
            <a:lvl6pPr indent="-228600" lvl="5" marL="2743200" rtl="1" algn="l">
              <a:lnSpc>
                <a:spcPct val="90000"/>
              </a:lnSpc>
              <a:spcBef>
                <a:spcPts val="500"/>
              </a:spcBef>
              <a:spcAft>
                <a:spcPts val="0"/>
              </a:spcAft>
              <a:buClr>
                <a:schemeClr val="dk1"/>
              </a:buClr>
              <a:buSzPts val="1600"/>
              <a:buNone/>
              <a:defRPr b="1" sz="1600"/>
            </a:lvl6pPr>
            <a:lvl7pPr indent="-228600" lvl="6" marL="3200400" rtl="1" algn="l">
              <a:lnSpc>
                <a:spcPct val="90000"/>
              </a:lnSpc>
              <a:spcBef>
                <a:spcPts val="500"/>
              </a:spcBef>
              <a:spcAft>
                <a:spcPts val="0"/>
              </a:spcAft>
              <a:buClr>
                <a:schemeClr val="dk1"/>
              </a:buClr>
              <a:buSzPts val="1600"/>
              <a:buNone/>
              <a:defRPr b="1" sz="1600"/>
            </a:lvl7pPr>
            <a:lvl8pPr indent="-228600" lvl="7" marL="3657600" rtl="1" algn="l">
              <a:lnSpc>
                <a:spcPct val="90000"/>
              </a:lnSpc>
              <a:spcBef>
                <a:spcPts val="500"/>
              </a:spcBef>
              <a:spcAft>
                <a:spcPts val="0"/>
              </a:spcAft>
              <a:buClr>
                <a:schemeClr val="dk1"/>
              </a:buClr>
              <a:buSzPts val="1600"/>
              <a:buNone/>
              <a:defRPr b="1" sz="1600"/>
            </a:lvl8pPr>
            <a:lvl9pPr indent="-228600" lvl="8" marL="4114800" rtl="1"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l">
              <a:lnSpc>
                <a:spcPct val="90000"/>
              </a:lnSpc>
              <a:spcBef>
                <a:spcPts val="1000"/>
              </a:spcBef>
              <a:spcAft>
                <a:spcPts val="0"/>
              </a:spcAft>
              <a:buClr>
                <a:schemeClr val="dk1"/>
              </a:buClr>
              <a:buSzPts val="1800"/>
              <a:buChar char="•"/>
              <a:defRPr/>
            </a:lvl1pPr>
            <a:lvl2pPr indent="-342900" lvl="1" marL="914400" rtl="1" algn="l">
              <a:lnSpc>
                <a:spcPct val="90000"/>
              </a:lnSpc>
              <a:spcBef>
                <a:spcPts val="500"/>
              </a:spcBef>
              <a:spcAft>
                <a:spcPts val="0"/>
              </a:spcAft>
              <a:buClr>
                <a:schemeClr val="dk1"/>
              </a:buClr>
              <a:buSzPts val="1800"/>
              <a:buChar char="•"/>
              <a:defRPr/>
            </a:lvl2pPr>
            <a:lvl3pPr indent="-342900" lvl="2" marL="1371600" rtl="1" algn="l">
              <a:lnSpc>
                <a:spcPct val="90000"/>
              </a:lnSpc>
              <a:spcBef>
                <a:spcPts val="500"/>
              </a:spcBef>
              <a:spcAft>
                <a:spcPts val="0"/>
              </a:spcAft>
              <a:buClr>
                <a:schemeClr val="dk1"/>
              </a:buClr>
              <a:buSzPts val="1800"/>
              <a:buChar char="•"/>
              <a:defRPr/>
            </a:lvl3pPr>
            <a:lvl4pPr indent="-342900" lvl="3" marL="1828800" rtl="1" algn="l">
              <a:lnSpc>
                <a:spcPct val="90000"/>
              </a:lnSpc>
              <a:spcBef>
                <a:spcPts val="500"/>
              </a:spcBef>
              <a:spcAft>
                <a:spcPts val="0"/>
              </a:spcAft>
              <a:buClr>
                <a:schemeClr val="dk1"/>
              </a:buClr>
              <a:buSzPts val="1800"/>
              <a:buChar char="•"/>
              <a:defRPr/>
            </a:lvl4pPr>
            <a:lvl5pPr indent="-342900" lvl="4" marL="2286000" rtl="1" algn="l">
              <a:lnSpc>
                <a:spcPct val="90000"/>
              </a:lnSpc>
              <a:spcBef>
                <a:spcPts val="500"/>
              </a:spcBef>
              <a:spcAft>
                <a:spcPts val="0"/>
              </a:spcAft>
              <a:buClr>
                <a:schemeClr val="dk1"/>
              </a:buClr>
              <a:buSzPts val="1800"/>
              <a:buChar char="•"/>
              <a:defRPr/>
            </a:lvl5pPr>
            <a:lvl6pPr indent="-342900" lvl="5" marL="2743200" rtl="1" algn="l">
              <a:lnSpc>
                <a:spcPct val="90000"/>
              </a:lnSpc>
              <a:spcBef>
                <a:spcPts val="500"/>
              </a:spcBef>
              <a:spcAft>
                <a:spcPts val="0"/>
              </a:spcAft>
              <a:buClr>
                <a:schemeClr val="dk1"/>
              </a:buClr>
              <a:buSzPts val="1800"/>
              <a:buChar char="•"/>
              <a:defRPr/>
            </a:lvl6pPr>
            <a:lvl7pPr indent="-342900" lvl="6" marL="3200400" rtl="1" algn="l">
              <a:lnSpc>
                <a:spcPct val="90000"/>
              </a:lnSpc>
              <a:spcBef>
                <a:spcPts val="500"/>
              </a:spcBef>
              <a:spcAft>
                <a:spcPts val="0"/>
              </a:spcAft>
              <a:buClr>
                <a:schemeClr val="dk1"/>
              </a:buClr>
              <a:buSzPts val="1800"/>
              <a:buChar char="•"/>
              <a:defRPr/>
            </a:lvl7pPr>
            <a:lvl8pPr indent="-342900" lvl="7" marL="3657600" rtl="1" algn="l">
              <a:lnSpc>
                <a:spcPct val="90000"/>
              </a:lnSpc>
              <a:spcBef>
                <a:spcPts val="500"/>
              </a:spcBef>
              <a:spcAft>
                <a:spcPts val="0"/>
              </a:spcAft>
              <a:buClr>
                <a:schemeClr val="dk1"/>
              </a:buClr>
              <a:buSzPts val="1800"/>
              <a:buChar char="•"/>
              <a:defRPr/>
            </a:lvl8pPr>
            <a:lvl9pPr indent="-342900" lvl="8" marL="4114800" rtl="1" algn="l">
              <a:lnSpc>
                <a:spcPct val="90000"/>
              </a:lnSpc>
              <a:spcBef>
                <a:spcPts val="500"/>
              </a:spcBef>
              <a:spcAft>
                <a:spcPts val="0"/>
              </a:spcAft>
              <a:buClr>
                <a:schemeClr val="dk1"/>
              </a:buClr>
              <a:buSzPts val="1800"/>
              <a:buChar char="•"/>
              <a:defRPr/>
            </a:lvl9pPr>
          </a:lstStyle>
          <a:p/>
        </p:txBody>
      </p:sp>
      <p:sp>
        <p:nvSpPr>
          <p:cNvPr id="49" name="Google Shape;4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7" name="Shape 57"/>
        <p:cNvGrpSpPr/>
        <p:nvPr/>
      </p:nvGrpSpPr>
      <p:grpSpPr>
        <a:xfrm>
          <a:off x="0" y="0"/>
          <a:ext cx="0" cy="0"/>
          <a:chOff x="0" y="0"/>
          <a:chExt cx="0" cy="0"/>
        </a:xfrm>
      </p:grpSpPr>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l">
              <a:lnSpc>
                <a:spcPct val="90000"/>
              </a:lnSpc>
              <a:spcBef>
                <a:spcPts val="1000"/>
              </a:spcBef>
              <a:spcAft>
                <a:spcPts val="0"/>
              </a:spcAft>
              <a:buClr>
                <a:schemeClr val="dk1"/>
              </a:buClr>
              <a:buSzPts val="3200"/>
              <a:buChar char="•"/>
              <a:defRPr sz="3200"/>
            </a:lvl1pPr>
            <a:lvl2pPr indent="-406400" lvl="1" marL="914400" rtl="1" algn="l">
              <a:lnSpc>
                <a:spcPct val="90000"/>
              </a:lnSpc>
              <a:spcBef>
                <a:spcPts val="500"/>
              </a:spcBef>
              <a:spcAft>
                <a:spcPts val="0"/>
              </a:spcAft>
              <a:buClr>
                <a:schemeClr val="dk1"/>
              </a:buClr>
              <a:buSzPts val="2800"/>
              <a:buChar char="•"/>
              <a:defRPr sz="2800"/>
            </a:lvl2pPr>
            <a:lvl3pPr indent="-381000" lvl="2" marL="1371600" rtl="1" algn="l">
              <a:lnSpc>
                <a:spcPct val="90000"/>
              </a:lnSpc>
              <a:spcBef>
                <a:spcPts val="500"/>
              </a:spcBef>
              <a:spcAft>
                <a:spcPts val="0"/>
              </a:spcAft>
              <a:buClr>
                <a:schemeClr val="dk1"/>
              </a:buClr>
              <a:buSzPts val="2400"/>
              <a:buChar char="•"/>
              <a:defRPr sz="2400"/>
            </a:lvl3pPr>
            <a:lvl4pPr indent="-355600" lvl="3" marL="1828800" rtl="1" algn="l">
              <a:lnSpc>
                <a:spcPct val="90000"/>
              </a:lnSpc>
              <a:spcBef>
                <a:spcPts val="500"/>
              </a:spcBef>
              <a:spcAft>
                <a:spcPts val="0"/>
              </a:spcAft>
              <a:buClr>
                <a:schemeClr val="dk1"/>
              </a:buClr>
              <a:buSzPts val="2000"/>
              <a:buChar char="•"/>
              <a:defRPr sz="2000"/>
            </a:lvl4pPr>
            <a:lvl5pPr indent="-355600" lvl="4" marL="2286000" rtl="1" algn="l">
              <a:lnSpc>
                <a:spcPct val="90000"/>
              </a:lnSpc>
              <a:spcBef>
                <a:spcPts val="500"/>
              </a:spcBef>
              <a:spcAft>
                <a:spcPts val="0"/>
              </a:spcAft>
              <a:buClr>
                <a:schemeClr val="dk1"/>
              </a:buClr>
              <a:buSzPts val="2000"/>
              <a:buChar char="•"/>
              <a:defRPr sz="2000"/>
            </a:lvl5pPr>
            <a:lvl6pPr indent="-355600" lvl="5" marL="2743200" rtl="1" algn="l">
              <a:lnSpc>
                <a:spcPct val="90000"/>
              </a:lnSpc>
              <a:spcBef>
                <a:spcPts val="500"/>
              </a:spcBef>
              <a:spcAft>
                <a:spcPts val="0"/>
              </a:spcAft>
              <a:buClr>
                <a:schemeClr val="dk1"/>
              </a:buClr>
              <a:buSzPts val="2000"/>
              <a:buChar char="•"/>
              <a:defRPr sz="2000"/>
            </a:lvl6pPr>
            <a:lvl7pPr indent="-355600" lvl="6" marL="3200400" rtl="1" algn="l">
              <a:lnSpc>
                <a:spcPct val="90000"/>
              </a:lnSpc>
              <a:spcBef>
                <a:spcPts val="500"/>
              </a:spcBef>
              <a:spcAft>
                <a:spcPts val="0"/>
              </a:spcAft>
              <a:buClr>
                <a:schemeClr val="dk1"/>
              </a:buClr>
              <a:buSzPts val="2000"/>
              <a:buChar char="•"/>
              <a:defRPr sz="2000"/>
            </a:lvl7pPr>
            <a:lvl8pPr indent="-355600" lvl="7" marL="3657600" rtl="1" algn="l">
              <a:lnSpc>
                <a:spcPct val="90000"/>
              </a:lnSpc>
              <a:spcBef>
                <a:spcPts val="500"/>
              </a:spcBef>
              <a:spcAft>
                <a:spcPts val="0"/>
              </a:spcAft>
              <a:buClr>
                <a:schemeClr val="dk1"/>
              </a:buClr>
              <a:buSzPts val="2000"/>
              <a:buChar char="•"/>
              <a:defRPr sz="2000"/>
            </a:lvl8pPr>
            <a:lvl9pPr indent="-355600" lvl="8" marL="4114800" rtl="1" algn="l">
              <a:lnSpc>
                <a:spcPct val="90000"/>
              </a:lnSpc>
              <a:spcBef>
                <a:spcPts val="500"/>
              </a:spcBef>
              <a:spcAft>
                <a:spcPts val="0"/>
              </a:spcAft>
              <a:buClr>
                <a:schemeClr val="dk1"/>
              </a:buClr>
              <a:buSzPts val="2000"/>
              <a:buChar char="•"/>
              <a:defRPr sz="2000"/>
            </a:lvl9pPr>
          </a:lstStyle>
          <a:p/>
        </p:txBody>
      </p:sp>
      <p:sp>
        <p:nvSpPr>
          <p:cNvPr id="64" name="Google Shape;64;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l">
              <a:lnSpc>
                <a:spcPct val="90000"/>
              </a:lnSpc>
              <a:spcBef>
                <a:spcPts val="1000"/>
              </a:spcBef>
              <a:spcAft>
                <a:spcPts val="0"/>
              </a:spcAft>
              <a:buClr>
                <a:schemeClr val="dk1"/>
              </a:buClr>
              <a:buSzPts val="1600"/>
              <a:buNone/>
              <a:defRPr sz="1600"/>
            </a:lvl1pPr>
            <a:lvl2pPr indent="-228600" lvl="1" marL="914400" rtl="1" algn="l">
              <a:lnSpc>
                <a:spcPct val="90000"/>
              </a:lnSpc>
              <a:spcBef>
                <a:spcPts val="500"/>
              </a:spcBef>
              <a:spcAft>
                <a:spcPts val="0"/>
              </a:spcAft>
              <a:buClr>
                <a:schemeClr val="dk1"/>
              </a:buClr>
              <a:buSzPts val="1400"/>
              <a:buNone/>
              <a:defRPr sz="1400"/>
            </a:lvl2pPr>
            <a:lvl3pPr indent="-228600" lvl="2" marL="1371600" rtl="1" algn="l">
              <a:lnSpc>
                <a:spcPct val="90000"/>
              </a:lnSpc>
              <a:spcBef>
                <a:spcPts val="500"/>
              </a:spcBef>
              <a:spcAft>
                <a:spcPts val="0"/>
              </a:spcAft>
              <a:buClr>
                <a:schemeClr val="dk1"/>
              </a:buClr>
              <a:buSzPts val="1200"/>
              <a:buNone/>
              <a:defRPr sz="1200"/>
            </a:lvl3pPr>
            <a:lvl4pPr indent="-228600" lvl="3" marL="1828800" rtl="1" algn="l">
              <a:lnSpc>
                <a:spcPct val="90000"/>
              </a:lnSpc>
              <a:spcBef>
                <a:spcPts val="500"/>
              </a:spcBef>
              <a:spcAft>
                <a:spcPts val="0"/>
              </a:spcAft>
              <a:buClr>
                <a:schemeClr val="dk1"/>
              </a:buClr>
              <a:buSzPts val="1000"/>
              <a:buNone/>
              <a:defRPr sz="1000"/>
            </a:lvl4pPr>
            <a:lvl5pPr indent="-228600" lvl="4" marL="2286000" rtl="1" algn="l">
              <a:lnSpc>
                <a:spcPct val="90000"/>
              </a:lnSpc>
              <a:spcBef>
                <a:spcPts val="500"/>
              </a:spcBef>
              <a:spcAft>
                <a:spcPts val="0"/>
              </a:spcAft>
              <a:buClr>
                <a:schemeClr val="dk1"/>
              </a:buClr>
              <a:buSzPts val="1000"/>
              <a:buNone/>
              <a:defRPr sz="1000"/>
            </a:lvl5pPr>
            <a:lvl6pPr indent="-228600" lvl="5" marL="2743200" rtl="1" algn="l">
              <a:lnSpc>
                <a:spcPct val="90000"/>
              </a:lnSpc>
              <a:spcBef>
                <a:spcPts val="500"/>
              </a:spcBef>
              <a:spcAft>
                <a:spcPts val="0"/>
              </a:spcAft>
              <a:buClr>
                <a:schemeClr val="dk1"/>
              </a:buClr>
              <a:buSzPts val="1000"/>
              <a:buNone/>
              <a:defRPr sz="1000"/>
            </a:lvl6pPr>
            <a:lvl7pPr indent="-228600" lvl="6" marL="3200400" rtl="1" algn="l">
              <a:lnSpc>
                <a:spcPct val="90000"/>
              </a:lnSpc>
              <a:spcBef>
                <a:spcPts val="500"/>
              </a:spcBef>
              <a:spcAft>
                <a:spcPts val="0"/>
              </a:spcAft>
              <a:buClr>
                <a:schemeClr val="dk1"/>
              </a:buClr>
              <a:buSzPts val="1000"/>
              <a:buNone/>
              <a:defRPr sz="1000"/>
            </a:lvl7pPr>
            <a:lvl8pPr indent="-228600" lvl="7" marL="3657600" rtl="1" algn="l">
              <a:lnSpc>
                <a:spcPct val="90000"/>
              </a:lnSpc>
              <a:spcBef>
                <a:spcPts val="500"/>
              </a:spcBef>
              <a:spcAft>
                <a:spcPts val="0"/>
              </a:spcAft>
              <a:buClr>
                <a:schemeClr val="dk1"/>
              </a:buClr>
              <a:buSzPts val="1000"/>
              <a:buNone/>
              <a:defRPr sz="1000"/>
            </a:lvl8pPr>
            <a:lvl9pPr indent="-228600" lvl="8" marL="4114800" rtl="1"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p:nvPr>
            <p:ph idx="2" type="pic"/>
          </p:nvPr>
        </p:nvSpPr>
        <p:spPr>
          <a:xfrm>
            <a:off x="5183188" y="987425"/>
            <a:ext cx="6172200" cy="4873625"/>
          </a:xfrm>
          <a:prstGeom prst="rect">
            <a:avLst/>
          </a:prstGeom>
          <a:noFill/>
          <a:ln>
            <a:noFill/>
          </a:ln>
        </p:spPr>
      </p:sp>
      <p:sp>
        <p:nvSpPr>
          <p:cNvPr id="71" name="Google Shape;71;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l">
              <a:lnSpc>
                <a:spcPct val="90000"/>
              </a:lnSpc>
              <a:spcBef>
                <a:spcPts val="1000"/>
              </a:spcBef>
              <a:spcAft>
                <a:spcPts val="0"/>
              </a:spcAft>
              <a:buClr>
                <a:schemeClr val="dk1"/>
              </a:buClr>
              <a:buSzPts val="1600"/>
              <a:buNone/>
              <a:defRPr sz="1600"/>
            </a:lvl1pPr>
            <a:lvl2pPr indent="-228600" lvl="1" marL="914400" rtl="1" algn="l">
              <a:lnSpc>
                <a:spcPct val="90000"/>
              </a:lnSpc>
              <a:spcBef>
                <a:spcPts val="500"/>
              </a:spcBef>
              <a:spcAft>
                <a:spcPts val="0"/>
              </a:spcAft>
              <a:buClr>
                <a:schemeClr val="dk1"/>
              </a:buClr>
              <a:buSzPts val="1400"/>
              <a:buNone/>
              <a:defRPr sz="1400"/>
            </a:lvl2pPr>
            <a:lvl3pPr indent="-228600" lvl="2" marL="1371600" rtl="1" algn="l">
              <a:lnSpc>
                <a:spcPct val="90000"/>
              </a:lnSpc>
              <a:spcBef>
                <a:spcPts val="500"/>
              </a:spcBef>
              <a:spcAft>
                <a:spcPts val="0"/>
              </a:spcAft>
              <a:buClr>
                <a:schemeClr val="dk1"/>
              </a:buClr>
              <a:buSzPts val="1200"/>
              <a:buNone/>
              <a:defRPr sz="1200"/>
            </a:lvl3pPr>
            <a:lvl4pPr indent="-228600" lvl="3" marL="1828800" rtl="1" algn="l">
              <a:lnSpc>
                <a:spcPct val="90000"/>
              </a:lnSpc>
              <a:spcBef>
                <a:spcPts val="500"/>
              </a:spcBef>
              <a:spcAft>
                <a:spcPts val="0"/>
              </a:spcAft>
              <a:buClr>
                <a:schemeClr val="dk1"/>
              </a:buClr>
              <a:buSzPts val="1000"/>
              <a:buNone/>
              <a:defRPr sz="1000"/>
            </a:lvl4pPr>
            <a:lvl5pPr indent="-228600" lvl="4" marL="2286000" rtl="1" algn="l">
              <a:lnSpc>
                <a:spcPct val="90000"/>
              </a:lnSpc>
              <a:spcBef>
                <a:spcPts val="500"/>
              </a:spcBef>
              <a:spcAft>
                <a:spcPts val="0"/>
              </a:spcAft>
              <a:buClr>
                <a:schemeClr val="dk1"/>
              </a:buClr>
              <a:buSzPts val="1000"/>
              <a:buNone/>
              <a:defRPr sz="1000"/>
            </a:lvl5pPr>
            <a:lvl6pPr indent="-228600" lvl="5" marL="2743200" rtl="1" algn="l">
              <a:lnSpc>
                <a:spcPct val="90000"/>
              </a:lnSpc>
              <a:spcBef>
                <a:spcPts val="500"/>
              </a:spcBef>
              <a:spcAft>
                <a:spcPts val="0"/>
              </a:spcAft>
              <a:buClr>
                <a:schemeClr val="dk1"/>
              </a:buClr>
              <a:buSzPts val="1000"/>
              <a:buNone/>
              <a:defRPr sz="1000"/>
            </a:lvl6pPr>
            <a:lvl7pPr indent="-228600" lvl="6" marL="3200400" rtl="1" algn="l">
              <a:lnSpc>
                <a:spcPct val="90000"/>
              </a:lnSpc>
              <a:spcBef>
                <a:spcPts val="500"/>
              </a:spcBef>
              <a:spcAft>
                <a:spcPts val="0"/>
              </a:spcAft>
              <a:buClr>
                <a:schemeClr val="dk1"/>
              </a:buClr>
              <a:buSzPts val="1000"/>
              <a:buNone/>
              <a:defRPr sz="1000"/>
            </a:lvl7pPr>
            <a:lvl8pPr indent="-228600" lvl="7" marL="3657600" rtl="1" algn="l">
              <a:lnSpc>
                <a:spcPct val="90000"/>
              </a:lnSpc>
              <a:spcBef>
                <a:spcPts val="500"/>
              </a:spcBef>
              <a:spcAft>
                <a:spcPts val="0"/>
              </a:spcAft>
              <a:buClr>
                <a:schemeClr val="dk1"/>
              </a:buClr>
              <a:buSzPts val="1000"/>
              <a:buNone/>
              <a:defRPr sz="1000"/>
            </a:lvl8pPr>
            <a:lvl9pPr indent="-228600" lvl="8" marL="4114800" rtl="1"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4.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15" name="Google Shape;15;p1" title="new-logo.png"/>
          <p:cNvPicPr preferRelativeResize="0"/>
          <p:nvPr/>
        </p:nvPicPr>
        <p:blipFill>
          <a:blip r:embed="rId2">
            <a:alphaModFix/>
          </a:blip>
          <a:stretch>
            <a:fillRect/>
          </a:stretch>
        </p:blipFill>
        <p:spPr>
          <a:xfrm>
            <a:off x="9543600" y="-1"/>
            <a:ext cx="2648400" cy="572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1">
            <a:alphaModFix/>
          </a:blip>
          <a:srcRect b="0" l="0" r="0" t="0"/>
          <a:stretch/>
        </p:blipFill>
        <p:spPr>
          <a:xfrm>
            <a:off x="10500526" y="6629400"/>
            <a:ext cx="1691472" cy="228600"/>
          </a:xfrm>
          <a:prstGeom prst="rect">
            <a:avLst/>
          </a:prstGeom>
          <a:noFill/>
          <a:ln>
            <a:noFill/>
          </a:ln>
        </p:spPr>
      </p:pic>
      <p:pic>
        <p:nvPicPr>
          <p:cNvPr id="89" name="Google Shape;89;p13"/>
          <p:cNvPicPr preferRelativeResize="0"/>
          <p:nvPr/>
        </p:nvPicPr>
        <p:blipFill rotWithShape="1">
          <a:blip r:embed="rId2">
            <a:alphaModFix/>
          </a:blip>
          <a:srcRect b="0" l="0" r="0" t="0"/>
          <a:stretch/>
        </p:blipFill>
        <p:spPr>
          <a:xfrm>
            <a:off x="0" y="6629400"/>
            <a:ext cx="10349801" cy="228600"/>
          </a:xfrm>
          <a:prstGeom prst="rect">
            <a:avLst/>
          </a:prstGeom>
          <a:noFill/>
          <a:ln>
            <a:noFill/>
          </a:ln>
        </p:spPr>
      </p:pic>
      <p:sp>
        <p:nvSpPr>
          <p:cNvPr id="90" name="Google Shape;90;p13"/>
          <p:cNvSpPr txBox="1"/>
          <p:nvPr>
            <p:ph type="title"/>
          </p:nvPr>
        </p:nvSpPr>
        <p:spPr>
          <a:xfrm>
            <a:off x="-6769923" y="366267"/>
            <a:ext cx="17117060" cy="156362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800" u="none" cap="none" strike="noStrike">
                <a:solidFill>
                  <a:srgbClr val="687F0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3"/>
          <p:cNvSpPr txBox="1"/>
          <p:nvPr>
            <p:ph idx="1" type="body"/>
          </p:nvPr>
        </p:nvSpPr>
        <p:spPr>
          <a:xfrm>
            <a:off x="-2291023" y="1343659"/>
            <a:ext cx="9584055" cy="16713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800" u="none" cap="none" strike="noStrike">
                <a:solidFill>
                  <a:srgbClr val="7030A0"/>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2" name="Google Shape;92;p13"/>
          <p:cNvSpPr txBox="1"/>
          <p:nvPr>
            <p:ph idx="11" type="ftr"/>
          </p:nvPr>
        </p:nvSpPr>
        <p:spPr>
          <a:xfrm>
            <a:off x="6589190" y="6647619"/>
            <a:ext cx="4737100" cy="19430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100">
                <a:solidFill>
                  <a:srgbClr val="45550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3"/>
          <p:cNvSpPr txBox="1"/>
          <p:nvPr>
            <p:ph idx="12" type="sldNum"/>
          </p:nvPr>
        </p:nvSpPr>
        <p:spPr>
          <a:xfrm>
            <a:off x="11836587" y="6647619"/>
            <a:ext cx="241934" cy="194309"/>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455500"/>
                </a:solidFill>
                <a:latin typeface="Tahoma"/>
                <a:ea typeface="Tahoma"/>
                <a:cs typeface="Tahoma"/>
                <a:sym typeface="Tahoma"/>
              </a:defRPr>
            </a:lvl1pPr>
            <a:lvl2pPr indent="0" lvl="1" marL="38100">
              <a:lnSpc>
                <a:spcPct val="100000"/>
              </a:lnSpc>
              <a:spcBef>
                <a:spcPts val="0"/>
              </a:spcBef>
              <a:buNone/>
              <a:defRPr b="0" i="0" sz="1100">
                <a:solidFill>
                  <a:srgbClr val="455500"/>
                </a:solidFill>
                <a:latin typeface="Tahoma"/>
                <a:ea typeface="Tahoma"/>
                <a:cs typeface="Tahoma"/>
                <a:sym typeface="Tahoma"/>
              </a:defRPr>
            </a:lvl2pPr>
            <a:lvl3pPr indent="0" lvl="2" marL="38100">
              <a:lnSpc>
                <a:spcPct val="100000"/>
              </a:lnSpc>
              <a:spcBef>
                <a:spcPts val="0"/>
              </a:spcBef>
              <a:buNone/>
              <a:defRPr b="0" i="0" sz="1100">
                <a:solidFill>
                  <a:srgbClr val="455500"/>
                </a:solidFill>
                <a:latin typeface="Tahoma"/>
                <a:ea typeface="Tahoma"/>
                <a:cs typeface="Tahoma"/>
                <a:sym typeface="Tahoma"/>
              </a:defRPr>
            </a:lvl3pPr>
            <a:lvl4pPr indent="0" lvl="3" marL="38100">
              <a:lnSpc>
                <a:spcPct val="100000"/>
              </a:lnSpc>
              <a:spcBef>
                <a:spcPts val="0"/>
              </a:spcBef>
              <a:buNone/>
              <a:defRPr b="0" i="0" sz="1100">
                <a:solidFill>
                  <a:srgbClr val="455500"/>
                </a:solidFill>
                <a:latin typeface="Tahoma"/>
                <a:ea typeface="Tahoma"/>
                <a:cs typeface="Tahoma"/>
                <a:sym typeface="Tahoma"/>
              </a:defRPr>
            </a:lvl4pPr>
            <a:lvl5pPr indent="0" lvl="4" marL="38100">
              <a:lnSpc>
                <a:spcPct val="100000"/>
              </a:lnSpc>
              <a:spcBef>
                <a:spcPts val="0"/>
              </a:spcBef>
              <a:buNone/>
              <a:defRPr b="0" i="0" sz="1100">
                <a:solidFill>
                  <a:srgbClr val="455500"/>
                </a:solidFill>
                <a:latin typeface="Tahoma"/>
                <a:ea typeface="Tahoma"/>
                <a:cs typeface="Tahoma"/>
                <a:sym typeface="Tahoma"/>
              </a:defRPr>
            </a:lvl5pPr>
            <a:lvl6pPr indent="0" lvl="5" marL="38100">
              <a:lnSpc>
                <a:spcPct val="100000"/>
              </a:lnSpc>
              <a:spcBef>
                <a:spcPts val="0"/>
              </a:spcBef>
              <a:buNone/>
              <a:defRPr b="0" i="0" sz="1100">
                <a:solidFill>
                  <a:srgbClr val="455500"/>
                </a:solidFill>
                <a:latin typeface="Tahoma"/>
                <a:ea typeface="Tahoma"/>
                <a:cs typeface="Tahoma"/>
                <a:sym typeface="Tahoma"/>
              </a:defRPr>
            </a:lvl6pPr>
            <a:lvl7pPr indent="0" lvl="6" marL="38100">
              <a:lnSpc>
                <a:spcPct val="100000"/>
              </a:lnSpc>
              <a:spcBef>
                <a:spcPts val="0"/>
              </a:spcBef>
              <a:buNone/>
              <a:defRPr b="0" i="0" sz="1100">
                <a:solidFill>
                  <a:srgbClr val="455500"/>
                </a:solidFill>
                <a:latin typeface="Tahoma"/>
                <a:ea typeface="Tahoma"/>
                <a:cs typeface="Tahoma"/>
                <a:sym typeface="Tahoma"/>
              </a:defRPr>
            </a:lvl7pPr>
            <a:lvl8pPr indent="0" lvl="7" marL="38100">
              <a:lnSpc>
                <a:spcPct val="100000"/>
              </a:lnSpc>
              <a:spcBef>
                <a:spcPts val="0"/>
              </a:spcBef>
              <a:buNone/>
              <a:defRPr b="0" i="0" sz="1100">
                <a:solidFill>
                  <a:srgbClr val="455500"/>
                </a:solidFill>
                <a:latin typeface="Tahoma"/>
                <a:ea typeface="Tahoma"/>
                <a:cs typeface="Tahoma"/>
                <a:sym typeface="Tahoma"/>
              </a:defRPr>
            </a:lvl8pPr>
            <a:lvl9pPr indent="0" lvl="8" marL="38100">
              <a:lnSpc>
                <a:spcPct val="100000"/>
              </a:lnSpc>
              <a:spcBef>
                <a:spcPts val="0"/>
              </a:spcBef>
              <a:buNone/>
              <a:defRPr b="0" i="0" sz="1100">
                <a:solidFill>
                  <a:srgbClr val="455500"/>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3.jpg"/><Relationship Id="rId9" Type="http://schemas.openxmlformats.org/officeDocument/2006/relationships/image" Target="../media/image25.jpg"/><Relationship Id="rId5" Type="http://schemas.openxmlformats.org/officeDocument/2006/relationships/image" Target="../media/image8.png"/><Relationship Id="rId6" Type="http://schemas.openxmlformats.org/officeDocument/2006/relationships/image" Target="../media/image3.jpg"/><Relationship Id="rId7" Type="http://schemas.openxmlformats.org/officeDocument/2006/relationships/image" Target="../media/image11.jp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8.png"/><Relationship Id="rId5" Type="http://schemas.openxmlformats.org/officeDocument/2006/relationships/image" Target="../media/image26.jpg"/><Relationship Id="rId6" Type="http://schemas.openxmlformats.org/officeDocument/2006/relationships/image" Target="../media/image31.jpg"/><Relationship Id="rId7" Type="http://schemas.openxmlformats.org/officeDocument/2006/relationships/image" Target="../media/image7.png"/><Relationship Id="rId8"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10.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0.jpg"/><Relationship Id="rId4" Type="http://schemas.openxmlformats.org/officeDocument/2006/relationships/image" Target="../media/image10.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34.jpg"/><Relationship Id="rId6" Type="http://schemas.openxmlformats.org/officeDocument/2006/relationships/hyperlink" Target="http://www.youtube.com/watch?v=T" TargetMode="External"/><Relationship Id="rId7"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hyperlink" Target="http://www.youtube.com/watch?v=a" TargetMode="External"/><Relationship Id="rId6" Type="http://schemas.openxmlformats.org/officeDocument/2006/relationships/image" Target="../media/image35.jpg"/><Relationship Id="rId7" Type="http://schemas.openxmlformats.org/officeDocument/2006/relationships/image" Target="../media/image38.jpg"/></Relationships>
</file>

<file path=ppt/slides/_rels/slide17.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39.jpg"/><Relationship Id="rId6" Type="http://schemas.openxmlformats.org/officeDocument/2006/relationships/image" Target="../media/image8.png"/><Relationship Id="rId7" Type="http://schemas.openxmlformats.org/officeDocument/2006/relationships/image" Target="../media/image3.jpg"/><Relationship Id="rId8"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9.jpg"/><Relationship Id="rId4"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image" Target="../media/image31.jpg"/><Relationship Id="rId7" Type="http://schemas.openxmlformats.org/officeDocument/2006/relationships/image" Target="../media/image7.png"/><Relationship Id="rId8"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48.jpg"/><Relationship Id="rId6" Type="http://schemas.openxmlformats.org/officeDocument/2006/relationships/image" Target="../media/image40.png"/><Relationship Id="rId7" Type="http://schemas.openxmlformats.org/officeDocument/2006/relationships/image" Target="../media/image44.png"/><Relationship Id="rId8"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10.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5.jpg"/><Relationship Id="rId4" Type="http://schemas.openxmlformats.org/officeDocument/2006/relationships/image" Target="../media/image10.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45.jpg"/><Relationship Id="rId4" Type="http://schemas.openxmlformats.org/officeDocument/2006/relationships/image" Target="../media/image10.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1.jpg"/><Relationship Id="rId4" Type="http://schemas.openxmlformats.org/officeDocument/2006/relationships/image" Target="../media/image10.png"/><Relationship Id="rId5"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6.jpg"/><Relationship Id="rId4" Type="http://schemas.openxmlformats.org/officeDocument/2006/relationships/image" Target="../media/image10.pn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47.jpg"/><Relationship Id="rId4" Type="http://schemas.openxmlformats.org/officeDocument/2006/relationships/image" Target="../media/image10.png"/><Relationship Id="rId5"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47.jpg"/><Relationship Id="rId4" Type="http://schemas.openxmlformats.org/officeDocument/2006/relationships/image" Target="../media/image10.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52.jpg"/><Relationship Id="rId4" Type="http://schemas.openxmlformats.org/officeDocument/2006/relationships/image" Target="../media/image10.png"/><Relationship Id="rId5"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54.jpg"/><Relationship Id="rId4" Type="http://schemas.openxmlformats.org/officeDocument/2006/relationships/image" Target="../media/image10.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0.jpg"/><Relationship Id="rId4" Type="http://schemas.openxmlformats.org/officeDocument/2006/relationships/image" Target="../media/image10.png"/><Relationship Id="rId5"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55.jpg"/><Relationship Id="rId4" Type="http://schemas.openxmlformats.org/officeDocument/2006/relationships/image" Target="../media/image10.png"/><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53.jpg"/><Relationship Id="rId4" Type="http://schemas.openxmlformats.org/officeDocument/2006/relationships/image" Target="../media/image10.png"/><Relationship Id="rId5"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pop.education.gov.il/sustainability-education/sustainability-education-programs/globe-program-environmental-education/" TargetMode="External"/><Relationship Id="rId4" Type="http://schemas.openxmlformats.org/officeDocument/2006/relationships/hyperlink" Target="https://pop.education.gov.il/sustainability-education/sustainability-education-programs/isdg-program/" TargetMode="External"/><Relationship Id="rId5" Type="http://schemas.openxmlformats.org/officeDocument/2006/relationships/hyperlink" Target="https://pop.education.gov.il/sustainability-education/sustainability-education-programs/environmental-sustainability-progra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hyperlink" Target="http://www.youtube.com/watch?v=bEzdkvwSDn8" TargetMode="External"/><Relationship Id="rId7" Type="http://schemas.openxmlformats.org/officeDocument/2006/relationships/image" Target="../media/image17.jp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3.jpg"/><Relationship Id="rId5" Type="http://schemas.openxmlformats.org/officeDocument/2006/relationships/image" Target="../media/image14.jpg"/><Relationship Id="rId6" Type="http://schemas.openxmlformats.org/officeDocument/2006/relationships/image" Target="../media/image17.jpg"/><Relationship Id="rId7" Type="http://schemas.openxmlformats.org/officeDocument/2006/relationships/image" Target="../media/image7.png"/><Relationship Id="rId8"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1" algn="ctr">
              <a:spcBef>
                <a:spcPts val="0"/>
              </a:spcBef>
              <a:spcAft>
                <a:spcPts val="0"/>
              </a:spcAft>
              <a:buNone/>
            </a:pPr>
            <a:r>
              <a:rPr lang="de-DE"/>
              <a:t>תכניות ל</a:t>
            </a:r>
            <a:r>
              <a:rPr lang="de-DE"/>
              <a:t>חינוך לקיימות בישראל </a:t>
            </a:r>
            <a:endParaRPr/>
          </a:p>
        </p:txBody>
      </p:sp>
      <p:pic>
        <p:nvPicPr>
          <p:cNvPr id="128" name="Google Shape;128;p19" title="new-logo.png"/>
          <p:cNvPicPr preferRelativeResize="0"/>
          <p:nvPr/>
        </p:nvPicPr>
        <p:blipFill>
          <a:blip r:embed="rId3">
            <a:alphaModFix/>
          </a:blip>
          <a:stretch>
            <a:fillRect/>
          </a:stretch>
        </p:blipFill>
        <p:spPr>
          <a:xfrm>
            <a:off x="9543600" y="-1"/>
            <a:ext cx="2648400" cy="57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nvSpPr>
        <p:spPr>
          <a:xfrm>
            <a:off x="2797151" y="884425"/>
            <a:ext cx="6630000" cy="536100"/>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sz="3400">
                <a:solidFill>
                  <a:srgbClr val="687F00"/>
                </a:solidFill>
                <a:latin typeface="Tahoma"/>
                <a:ea typeface="Tahoma"/>
                <a:cs typeface="Tahoma"/>
                <a:sym typeface="Tahoma"/>
              </a:rPr>
              <a:t>GLOBE Israel -תכנית  </a:t>
            </a:r>
            <a:endParaRPr sz="3400">
              <a:latin typeface="Tahoma"/>
              <a:ea typeface="Tahoma"/>
              <a:cs typeface="Tahoma"/>
              <a:sym typeface="Tahoma"/>
            </a:endParaRPr>
          </a:p>
        </p:txBody>
      </p:sp>
      <p:pic>
        <p:nvPicPr>
          <p:cNvPr id="207" name="Google Shape;207;p28"/>
          <p:cNvPicPr preferRelativeResize="0"/>
          <p:nvPr/>
        </p:nvPicPr>
        <p:blipFill rotWithShape="1">
          <a:blip r:embed="rId3">
            <a:alphaModFix/>
          </a:blip>
          <a:srcRect b="0" l="0" r="0" t="0"/>
          <a:stretch/>
        </p:blipFill>
        <p:spPr>
          <a:xfrm>
            <a:off x="1409700" y="1643938"/>
            <a:ext cx="9372600" cy="4471689"/>
          </a:xfrm>
          <a:prstGeom prst="rect">
            <a:avLst/>
          </a:prstGeom>
          <a:noFill/>
          <a:ln>
            <a:noFill/>
          </a:ln>
        </p:spPr>
      </p:pic>
      <p:sp>
        <p:nvSpPr>
          <p:cNvPr id="208" name="Google Shape;208;p28"/>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09" name="Google Shape;209;p28"/>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
        <p:nvSpPr>
          <p:cNvPr id="210" name="Google Shape;210;p28"/>
          <p:cNvSpPr txBox="1"/>
          <p:nvPr/>
        </p:nvSpPr>
        <p:spPr>
          <a:xfrm>
            <a:off x="6032500" y="285750"/>
            <a:ext cx="3000000" cy="450000"/>
          </a:xfrm>
          <a:prstGeom prst="rect">
            <a:avLst/>
          </a:prstGeom>
          <a:noFill/>
          <a:ln>
            <a:noFill/>
          </a:ln>
        </p:spPr>
        <p:txBody>
          <a:bodyPr anchorCtr="0" anchor="t" bIns="91425" lIns="91425" spcFirstLastPara="1" rIns="91425" wrap="square" tIns="91425">
            <a:normAutofit fontScale="55000" lnSpcReduction="10000"/>
          </a:bodyPr>
          <a:lstStyle/>
          <a:p>
            <a:pPr indent="0" lvl="0" marL="12700" marR="5080" rtl="0" algn="r">
              <a:lnSpc>
                <a:spcPct val="100000"/>
              </a:lnSpc>
              <a:spcBef>
                <a:spcPts val="0"/>
              </a:spcBef>
              <a:spcAft>
                <a:spcPts val="0"/>
              </a:spcAft>
              <a:buClr>
                <a:srgbClr val="000000"/>
              </a:buClr>
              <a:buFont typeface="Arial"/>
              <a:buNone/>
            </a:pPr>
            <a:r>
              <a:rPr lang="de-DE" sz="3400">
                <a:solidFill>
                  <a:srgbClr val="687F00"/>
                </a:solidFill>
                <a:latin typeface="Tahoma"/>
                <a:ea typeface="Tahoma"/>
                <a:cs typeface="Tahoma"/>
                <a:sym typeface="Tahoma"/>
              </a:rPr>
              <a:t>עקבו אחרי העדכונים בדף</a:t>
            </a:r>
            <a:endParaRPr sz="3400">
              <a:solidFill>
                <a:srgbClr val="687F00"/>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sp>
        <p:nvSpPr>
          <p:cNvPr id="215" name="Google Shape;215;p29"/>
          <p:cNvSpPr/>
          <p:nvPr/>
        </p:nvSpPr>
        <p:spPr>
          <a:xfrm>
            <a:off x="3471480" y="2037245"/>
            <a:ext cx="7200265" cy="3886200"/>
          </a:xfrm>
          <a:custGeom>
            <a:rect b="b" l="l" r="r" t="t"/>
            <a:pathLst>
              <a:path extrusionOk="0" h="3886200" w="7200265">
                <a:moveTo>
                  <a:pt x="7199696" y="0"/>
                </a:moveTo>
                <a:lnTo>
                  <a:pt x="0" y="0"/>
                </a:lnTo>
                <a:lnTo>
                  <a:pt x="0" y="3886200"/>
                </a:lnTo>
                <a:lnTo>
                  <a:pt x="7199696" y="3886200"/>
                </a:lnTo>
                <a:lnTo>
                  <a:pt x="7199696" y="0"/>
                </a:lnTo>
                <a:close/>
              </a:path>
            </a:pathLst>
          </a:custGeom>
          <a:solidFill>
            <a:srgbClr val="687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6" name="Google Shape;216;p29"/>
          <p:cNvPicPr preferRelativeResize="0"/>
          <p:nvPr/>
        </p:nvPicPr>
        <p:blipFill rotWithShape="1">
          <a:blip r:embed="rId3">
            <a:alphaModFix/>
          </a:blip>
          <a:srcRect b="0" l="0" r="0" t="0"/>
          <a:stretch/>
        </p:blipFill>
        <p:spPr>
          <a:xfrm>
            <a:off x="10780903" y="2037245"/>
            <a:ext cx="1490472" cy="3886200"/>
          </a:xfrm>
          <a:prstGeom prst="rect">
            <a:avLst/>
          </a:prstGeom>
          <a:noFill/>
          <a:ln>
            <a:noFill/>
          </a:ln>
        </p:spPr>
      </p:pic>
      <p:pic>
        <p:nvPicPr>
          <p:cNvPr id="217" name="Google Shape;217;p29"/>
          <p:cNvPicPr preferRelativeResize="0"/>
          <p:nvPr/>
        </p:nvPicPr>
        <p:blipFill rotWithShape="1">
          <a:blip r:embed="rId4">
            <a:alphaModFix/>
          </a:blip>
          <a:srcRect b="0" l="0" r="0" t="0"/>
          <a:stretch/>
        </p:blipFill>
        <p:spPr>
          <a:xfrm>
            <a:off x="79375" y="2037245"/>
            <a:ext cx="3282377" cy="3886200"/>
          </a:xfrm>
          <a:prstGeom prst="rect">
            <a:avLst/>
          </a:prstGeom>
          <a:noFill/>
          <a:ln>
            <a:noFill/>
          </a:ln>
        </p:spPr>
      </p:pic>
      <p:pic>
        <p:nvPicPr>
          <p:cNvPr id="218" name="Google Shape;218;p29"/>
          <p:cNvPicPr preferRelativeResize="0"/>
          <p:nvPr/>
        </p:nvPicPr>
        <p:blipFill rotWithShape="1">
          <a:blip r:embed="rId5">
            <a:alphaModFix/>
          </a:blip>
          <a:srcRect b="0" l="0" r="0" t="0"/>
          <a:stretch/>
        </p:blipFill>
        <p:spPr>
          <a:xfrm>
            <a:off x="390625" y="73390"/>
            <a:ext cx="1002393" cy="923669"/>
          </a:xfrm>
          <a:prstGeom prst="rect">
            <a:avLst/>
          </a:prstGeom>
          <a:noFill/>
          <a:ln>
            <a:noFill/>
          </a:ln>
        </p:spPr>
      </p:pic>
      <p:pic>
        <p:nvPicPr>
          <p:cNvPr id="219" name="Google Shape;219;p29"/>
          <p:cNvPicPr preferRelativeResize="0"/>
          <p:nvPr/>
        </p:nvPicPr>
        <p:blipFill rotWithShape="1">
          <a:blip r:embed="rId6">
            <a:alphaModFix/>
          </a:blip>
          <a:srcRect b="0" l="0" r="0" t="0"/>
          <a:stretch/>
        </p:blipFill>
        <p:spPr>
          <a:xfrm>
            <a:off x="1732213" y="0"/>
            <a:ext cx="729831" cy="1058505"/>
          </a:xfrm>
          <a:prstGeom prst="rect">
            <a:avLst/>
          </a:prstGeom>
          <a:noFill/>
          <a:ln>
            <a:noFill/>
          </a:ln>
        </p:spPr>
      </p:pic>
      <p:pic>
        <p:nvPicPr>
          <p:cNvPr id="220" name="Google Shape;220;p29"/>
          <p:cNvPicPr preferRelativeResize="0"/>
          <p:nvPr/>
        </p:nvPicPr>
        <p:blipFill rotWithShape="1">
          <a:blip r:embed="rId7">
            <a:alphaModFix/>
          </a:blip>
          <a:srcRect b="0" l="0" r="0" t="0"/>
          <a:stretch/>
        </p:blipFill>
        <p:spPr>
          <a:xfrm>
            <a:off x="2733280" y="48796"/>
            <a:ext cx="1585378" cy="948263"/>
          </a:xfrm>
          <a:prstGeom prst="rect">
            <a:avLst/>
          </a:prstGeom>
          <a:noFill/>
          <a:ln>
            <a:noFill/>
          </a:ln>
        </p:spPr>
      </p:pic>
      <p:pic>
        <p:nvPicPr>
          <p:cNvPr id="221" name="Google Shape;221;p29"/>
          <p:cNvPicPr preferRelativeResize="0"/>
          <p:nvPr/>
        </p:nvPicPr>
        <p:blipFill rotWithShape="1">
          <a:blip r:embed="rId8">
            <a:alphaModFix/>
          </a:blip>
          <a:srcRect b="0" l="0" r="0" t="0"/>
          <a:stretch/>
        </p:blipFill>
        <p:spPr>
          <a:xfrm>
            <a:off x="9208806" y="12811"/>
            <a:ext cx="1044825" cy="1044825"/>
          </a:xfrm>
          <a:prstGeom prst="rect">
            <a:avLst/>
          </a:prstGeom>
          <a:noFill/>
          <a:ln>
            <a:noFill/>
          </a:ln>
        </p:spPr>
      </p:pic>
      <p:pic>
        <p:nvPicPr>
          <p:cNvPr id="222" name="Google Shape;222;p29"/>
          <p:cNvPicPr preferRelativeResize="0"/>
          <p:nvPr/>
        </p:nvPicPr>
        <p:blipFill rotWithShape="1">
          <a:blip r:embed="rId9">
            <a:alphaModFix/>
          </a:blip>
          <a:srcRect b="0" l="0" r="0" t="0"/>
          <a:stretch/>
        </p:blipFill>
        <p:spPr>
          <a:xfrm>
            <a:off x="10519598" y="29231"/>
            <a:ext cx="1539847" cy="11140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0"/>
          <p:cNvPicPr preferRelativeResize="0"/>
          <p:nvPr/>
        </p:nvPicPr>
        <p:blipFill rotWithShape="1">
          <a:blip r:embed="rId3">
            <a:alphaModFix/>
          </a:blip>
          <a:srcRect b="0" l="0" r="0" t="0"/>
          <a:stretch/>
        </p:blipFill>
        <p:spPr>
          <a:xfrm>
            <a:off x="2608374" y="1565275"/>
            <a:ext cx="7105547" cy="4291125"/>
          </a:xfrm>
          <a:prstGeom prst="rect">
            <a:avLst/>
          </a:prstGeom>
          <a:noFill/>
          <a:ln>
            <a:noFill/>
          </a:ln>
        </p:spPr>
      </p:pic>
      <p:sp>
        <p:nvSpPr>
          <p:cNvPr id="228" name="Google Shape;228;p30"/>
          <p:cNvSpPr txBox="1"/>
          <p:nvPr/>
        </p:nvSpPr>
        <p:spPr>
          <a:xfrm>
            <a:off x="11861987" y="6647688"/>
            <a:ext cx="10223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de-DE" sz="1100">
                <a:solidFill>
                  <a:srgbClr val="455500"/>
                </a:solidFill>
                <a:latin typeface="Tahoma"/>
                <a:ea typeface="Tahoma"/>
                <a:cs typeface="Tahoma"/>
                <a:sym typeface="Tahoma"/>
              </a:rPr>
              <a:t>6</a:t>
            </a:r>
            <a:endParaRPr sz="1100">
              <a:latin typeface="Tahoma"/>
              <a:ea typeface="Tahoma"/>
              <a:cs typeface="Tahoma"/>
              <a:sym typeface="Tahoma"/>
            </a:endParaRPr>
          </a:p>
        </p:txBody>
      </p:sp>
      <p:sp>
        <p:nvSpPr>
          <p:cNvPr id="229" name="Google Shape;229;p30"/>
          <p:cNvSpPr txBox="1"/>
          <p:nvPr/>
        </p:nvSpPr>
        <p:spPr>
          <a:xfrm>
            <a:off x="6589190" y="6647688"/>
            <a:ext cx="4737100" cy="193040"/>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sz="1100">
                <a:solidFill>
                  <a:srgbClr val="455500"/>
                </a:solidFill>
                <a:latin typeface="Tahoma"/>
                <a:ea typeface="Tahoma"/>
                <a:cs typeface="Tahoma"/>
                <a:sym typeface="Tahoma"/>
              </a:rPr>
              <a:t>"הנותחת תרתוכ ףהוס     ף"שת.לולאכ.ו</a:t>
            </a:r>
            <a:endParaRPr sz="1100">
              <a:latin typeface="Tahoma"/>
              <a:ea typeface="Tahoma"/>
              <a:cs typeface="Tahoma"/>
              <a:sym typeface="Tahoma"/>
            </a:endParaRPr>
          </a:p>
        </p:txBody>
      </p:sp>
      <p:pic>
        <p:nvPicPr>
          <p:cNvPr id="230" name="Google Shape;230;p30"/>
          <p:cNvPicPr preferRelativeResize="0"/>
          <p:nvPr/>
        </p:nvPicPr>
        <p:blipFill rotWithShape="1">
          <a:blip r:embed="rId4">
            <a:alphaModFix/>
          </a:blip>
          <a:srcRect b="0" l="0" r="0" t="0"/>
          <a:stretch/>
        </p:blipFill>
        <p:spPr>
          <a:xfrm>
            <a:off x="311250" y="95290"/>
            <a:ext cx="1002393" cy="923669"/>
          </a:xfrm>
          <a:prstGeom prst="rect">
            <a:avLst/>
          </a:prstGeom>
          <a:noFill/>
          <a:ln>
            <a:noFill/>
          </a:ln>
        </p:spPr>
      </p:pic>
      <p:pic>
        <p:nvPicPr>
          <p:cNvPr id="231" name="Google Shape;231;p30"/>
          <p:cNvPicPr preferRelativeResize="0"/>
          <p:nvPr/>
        </p:nvPicPr>
        <p:blipFill rotWithShape="1">
          <a:blip r:embed="rId5">
            <a:alphaModFix/>
          </a:blip>
          <a:srcRect b="0" l="0" r="0" t="0"/>
          <a:stretch/>
        </p:blipFill>
        <p:spPr>
          <a:xfrm>
            <a:off x="1575644" y="0"/>
            <a:ext cx="884218" cy="1080405"/>
          </a:xfrm>
          <a:prstGeom prst="rect">
            <a:avLst/>
          </a:prstGeom>
          <a:noFill/>
          <a:ln>
            <a:noFill/>
          </a:ln>
        </p:spPr>
      </p:pic>
      <p:pic>
        <p:nvPicPr>
          <p:cNvPr id="232" name="Google Shape;232;p30"/>
          <p:cNvPicPr preferRelativeResize="0"/>
          <p:nvPr/>
        </p:nvPicPr>
        <p:blipFill rotWithShape="1">
          <a:blip r:embed="rId6">
            <a:alphaModFix/>
          </a:blip>
          <a:srcRect b="0" l="0" r="0" t="0"/>
          <a:stretch/>
        </p:blipFill>
        <p:spPr>
          <a:xfrm>
            <a:off x="2616864" y="41063"/>
            <a:ext cx="1622419" cy="977896"/>
          </a:xfrm>
          <a:prstGeom prst="rect">
            <a:avLst/>
          </a:prstGeom>
          <a:noFill/>
          <a:ln>
            <a:noFill/>
          </a:ln>
        </p:spPr>
      </p:pic>
      <p:pic>
        <p:nvPicPr>
          <p:cNvPr id="233" name="Google Shape;233;p30"/>
          <p:cNvPicPr preferRelativeResize="0"/>
          <p:nvPr/>
        </p:nvPicPr>
        <p:blipFill rotWithShape="1">
          <a:blip r:embed="rId7">
            <a:alphaModFix/>
          </a:blip>
          <a:srcRect b="0" l="0" r="0" t="0"/>
          <a:stretch/>
        </p:blipFill>
        <p:spPr>
          <a:xfrm>
            <a:off x="9129431" y="34711"/>
            <a:ext cx="1044825" cy="1044826"/>
          </a:xfrm>
          <a:prstGeom prst="rect">
            <a:avLst/>
          </a:prstGeom>
          <a:noFill/>
          <a:ln>
            <a:noFill/>
          </a:ln>
        </p:spPr>
      </p:pic>
      <p:pic>
        <p:nvPicPr>
          <p:cNvPr id="234" name="Google Shape;234;p30"/>
          <p:cNvPicPr preferRelativeResize="0"/>
          <p:nvPr/>
        </p:nvPicPr>
        <p:blipFill rotWithShape="1">
          <a:blip r:embed="rId8">
            <a:alphaModFix/>
          </a:blip>
          <a:srcRect b="0" l="0" r="0" t="0"/>
          <a:stretch/>
        </p:blipFill>
        <p:spPr>
          <a:xfrm>
            <a:off x="10440223" y="51131"/>
            <a:ext cx="1539847" cy="1114055"/>
          </a:xfrm>
          <a:prstGeom prst="rect">
            <a:avLst/>
          </a:prstGeom>
          <a:noFill/>
          <a:ln>
            <a:noFill/>
          </a:ln>
        </p:spPr>
      </p:pic>
      <p:sp>
        <p:nvSpPr>
          <p:cNvPr id="235" name="Google Shape;235;p30"/>
          <p:cNvSpPr txBox="1"/>
          <p:nvPr/>
        </p:nvSpPr>
        <p:spPr>
          <a:xfrm>
            <a:off x="4266800" y="0"/>
            <a:ext cx="47370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rPr lang="de-DE" sz="1800"/>
              <a:t>תכנית חינוכית שמתקיימת ברחבי העולםו</a:t>
            </a:r>
            <a:endParaRPr sz="1800"/>
          </a:p>
          <a:p>
            <a:pPr indent="0" lvl="0" marL="0" rtl="0" algn="l">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pic>
        <p:nvPicPr>
          <p:cNvPr id="240" name="Google Shape;240;p31"/>
          <p:cNvPicPr preferRelativeResize="0"/>
          <p:nvPr/>
        </p:nvPicPr>
        <p:blipFill rotWithShape="1">
          <a:blip r:embed="rId3">
            <a:alphaModFix/>
          </a:blip>
          <a:srcRect b="0" l="0" r="0" t="0"/>
          <a:stretch/>
        </p:blipFill>
        <p:spPr>
          <a:xfrm>
            <a:off x="97535" y="53999"/>
            <a:ext cx="12024795" cy="6506999"/>
          </a:xfrm>
          <a:prstGeom prst="rect">
            <a:avLst/>
          </a:prstGeom>
          <a:noFill/>
          <a:ln>
            <a:noFill/>
          </a:ln>
        </p:spPr>
      </p:pic>
      <p:pic>
        <p:nvPicPr>
          <p:cNvPr id="241" name="Google Shape;241;p31"/>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242" name="Google Shape;242;p31"/>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sp>
        <p:nvSpPr>
          <p:cNvPr id="243" name="Google Shape;243;p31"/>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44" name="Google Shape;244;p31"/>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grpSp>
        <p:nvGrpSpPr>
          <p:cNvPr id="249" name="Google Shape;249;p32"/>
          <p:cNvGrpSpPr/>
          <p:nvPr/>
        </p:nvGrpSpPr>
        <p:grpSpPr>
          <a:xfrm>
            <a:off x="0" y="0"/>
            <a:ext cx="12192000" cy="6858000"/>
            <a:chOff x="0" y="0"/>
            <a:chExt cx="12192000" cy="6858000"/>
          </a:xfrm>
        </p:grpSpPr>
        <p:pic>
          <p:nvPicPr>
            <p:cNvPr id="250" name="Google Shape;250;p32"/>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251" name="Google Shape;251;p32"/>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252" name="Google Shape;252;p32"/>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253" name="Google Shape;253;p32"/>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54" name="Google Shape;254;p32"/>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pic>
        <p:nvPicPr>
          <p:cNvPr id="259" name="Google Shape;259;p33"/>
          <p:cNvPicPr preferRelativeResize="0"/>
          <p:nvPr/>
        </p:nvPicPr>
        <p:blipFill rotWithShape="1">
          <a:blip r:embed="rId3">
            <a:alphaModFix/>
          </a:blip>
          <a:srcRect b="0" l="0" r="0" t="0"/>
          <a:stretch/>
        </p:blipFill>
        <p:spPr>
          <a:xfrm>
            <a:off x="10500526" y="6629400"/>
            <a:ext cx="1691472" cy="228600"/>
          </a:xfrm>
          <a:prstGeom prst="rect">
            <a:avLst/>
          </a:prstGeom>
          <a:noFill/>
          <a:ln>
            <a:noFill/>
          </a:ln>
        </p:spPr>
      </p:pic>
      <p:pic>
        <p:nvPicPr>
          <p:cNvPr id="260" name="Google Shape;260;p33"/>
          <p:cNvPicPr preferRelativeResize="0"/>
          <p:nvPr/>
        </p:nvPicPr>
        <p:blipFill rotWithShape="1">
          <a:blip r:embed="rId4">
            <a:alphaModFix/>
          </a:blip>
          <a:srcRect b="0" l="0" r="0" t="0"/>
          <a:stretch/>
        </p:blipFill>
        <p:spPr>
          <a:xfrm>
            <a:off x="0" y="6629400"/>
            <a:ext cx="10349801" cy="228600"/>
          </a:xfrm>
          <a:prstGeom prst="rect">
            <a:avLst/>
          </a:prstGeom>
          <a:noFill/>
          <a:ln>
            <a:noFill/>
          </a:ln>
        </p:spPr>
      </p:pic>
      <p:pic>
        <p:nvPicPr>
          <p:cNvPr id="261" name="Google Shape;261;p33"/>
          <p:cNvPicPr preferRelativeResize="0"/>
          <p:nvPr/>
        </p:nvPicPr>
        <p:blipFill rotWithShape="1">
          <a:blip r:embed="rId5">
            <a:alphaModFix/>
          </a:blip>
          <a:srcRect b="0" l="0" r="0" t="0"/>
          <a:stretch/>
        </p:blipFill>
        <p:spPr>
          <a:xfrm>
            <a:off x="5565322" y="915922"/>
            <a:ext cx="6626677" cy="5065776"/>
          </a:xfrm>
          <a:prstGeom prst="rect">
            <a:avLst/>
          </a:prstGeom>
          <a:noFill/>
          <a:ln>
            <a:noFill/>
          </a:ln>
        </p:spPr>
      </p:pic>
      <p:sp>
        <p:nvSpPr>
          <p:cNvPr id="262" name="Google Shape;262;p33"/>
          <p:cNvSpPr txBox="1"/>
          <p:nvPr/>
        </p:nvSpPr>
        <p:spPr>
          <a:xfrm>
            <a:off x="2637801" y="5276595"/>
            <a:ext cx="1107440" cy="452120"/>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sz="2800">
                <a:solidFill>
                  <a:srgbClr val="2A6CB2"/>
                </a:solidFill>
                <a:latin typeface="Tahoma"/>
                <a:ea typeface="Tahoma"/>
                <a:cs typeface="Tahoma"/>
                <a:sym typeface="Tahoma"/>
              </a:rPr>
              <a:t>נ</a:t>
            </a:r>
            <a:r>
              <a:rPr lang="de-DE" sz="2800" u="sng">
                <a:solidFill>
                  <a:srgbClr val="2A6CB2"/>
                </a:solidFill>
                <a:latin typeface="Tahoma"/>
                <a:ea typeface="Tahoma"/>
                <a:cs typeface="Tahoma"/>
                <a:sym typeface="Tahoma"/>
              </a:rPr>
              <a:t>ם</a:t>
            </a:r>
            <a:r>
              <a:rPr lang="de-DE" sz="2800">
                <a:solidFill>
                  <a:srgbClr val="2A6CB2"/>
                </a:solidFill>
                <a:latin typeface="Tahoma"/>
                <a:ea typeface="Tahoma"/>
                <a:cs typeface="Tahoma"/>
                <a:sym typeface="Tahoma"/>
              </a:rPr>
              <a:t>ע</a:t>
            </a:r>
            <a:r>
              <a:rPr lang="de-DE" sz="2800" u="sng">
                <a:solidFill>
                  <a:srgbClr val="2A6CB2"/>
                </a:solidFill>
                <a:latin typeface="Tahoma"/>
                <a:ea typeface="Tahoma"/>
                <a:cs typeface="Tahoma"/>
                <a:sym typeface="Tahoma"/>
              </a:rPr>
              <a:t>ינ  </a:t>
            </a:r>
            <a:endParaRPr sz="2800">
              <a:latin typeface="Tahoma"/>
              <a:ea typeface="Tahoma"/>
              <a:cs typeface="Tahoma"/>
              <a:sym typeface="Tahoma"/>
            </a:endParaRPr>
          </a:p>
        </p:txBody>
      </p:sp>
      <p:sp>
        <p:nvSpPr>
          <p:cNvPr id="263" name="Google Shape;263;p33"/>
          <p:cNvSpPr txBox="1"/>
          <p:nvPr/>
        </p:nvSpPr>
        <p:spPr>
          <a:xfrm>
            <a:off x="1437506" y="5796788"/>
            <a:ext cx="3870960" cy="541020"/>
          </a:xfrm>
          <a:prstGeom prst="rect">
            <a:avLst/>
          </a:prstGeom>
          <a:noFill/>
          <a:ln>
            <a:noFill/>
          </a:ln>
        </p:spPr>
        <p:txBody>
          <a:bodyPr anchorCtr="0" anchor="t" bIns="0" lIns="0" spcFirstLastPara="1" rIns="0" wrap="square" tIns="12700">
            <a:spAutoFit/>
          </a:bodyPr>
          <a:lstStyle/>
          <a:p>
            <a:pPr indent="0" lvl="0" marL="12700" rtl="0" algn="l">
              <a:lnSpc>
                <a:spcPct val="112777"/>
              </a:lnSpc>
              <a:spcBef>
                <a:spcPts val="0"/>
              </a:spcBef>
              <a:spcAft>
                <a:spcPts val="0"/>
              </a:spcAft>
              <a:buNone/>
            </a:pPr>
            <a:r>
              <a:rPr lang="de-DE" sz="1800" u="sng">
                <a:solidFill>
                  <a:srgbClr val="2A6CB2"/>
                </a:solidFill>
                <a:latin typeface="Tahoma"/>
                <a:ea typeface="Tahoma"/>
                <a:cs typeface="Tahoma"/>
                <a:sym typeface="Tahoma"/>
              </a:rPr>
              <a:t>https://</a:t>
            </a:r>
            <a:r>
              <a:rPr lang="de-DE" sz="1800" u="sng">
                <a:solidFill>
                  <a:schemeClr val="hlink"/>
                </a:solidFill>
                <a:latin typeface="Tahoma"/>
                <a:ea typeface="Tahoma"/>
                <a:cs typeface="Tahoma"/>
                <a:sym typeface="Tahoma"/>
                <a:hlinkClick r:id="rId6"/>
              </a:rPr>
              <a:t>www.youtube.com/watch?v=T</a:t>
            </a:r>
            <a:endParaRPr sz="1800">
              <a:latin typeface="Tahoma"/>
              <a:ea typeface="Tahoma"/>
              <a:cs typeface="Tahoma"/>
              <a:sym typeface="Tahoma"/>
            </a:endParaRPr>
          </a:p>
          <a:p>
            <a:pPr indent="0" lvl="0" marL="0" marR="5080" rtl="0" algn="r">
              <a:lnSpc>
                <a:spcPct val="112777"/>
              </a:lnSpc>
              <a:spcBef>
                <a:spcPts val="0"/>
              </a:spcBef>
              <a:spcAft>
                <a:spcPts val="0"/>
              </a:spcAft>
              <a:buNone/>
            </a:pPr>
            <a:r>
              <a:rPr lang="de-DE" sz="1800" u="sng">
                <a:solidFill>
                  <a:srgbClr val="2A6CB2"/>
                </a:solidFill>
                <a:latin typeface="Tahoma"/>
                <a:ea typeface="Tahoma"/>
                <a:cs typeface="Tahoma"/>
                <a:sym typeface="Tahoma"/>
              </a:rPr>
              <a:t>Nc5qjj8ZZE</a:t>
            </a:r>
            <a:endParaRPr sz="1800">
              <a:latin typeface="Tahoma"/>
              <a:ea typeface="Tahoma"/>
              <a:cs typeface="Tahoma"/>
              <a:sym typeface="Tahoma"/>
            </a:endParaRPr>
          </a:p>
        </p:txBody>
      </p:sp>
      <p:pic>
        <p:nvPicPr>
          <p:cNvPr id="264" name="Google Shape;264;p33"/>
          <p:cNvPicPr preferRelativeResize="0"/>
          <p:nvPr/>
        </p:nvPicPr>
        <p:blipFill rotWithShape="1">
          <a:blip r:embed="rId7">
            <a:alphaModFix/>
          </a:blip>
          <a:srcRect b="0" l="0" r="0" t="0"/>
          <a:stretch/>
        </p:blipFill>
        <p:spPr>
          <a:xfrm>
            <a:off x="1898671" y="915922"/>
            <a:ext cx="3066164" cy="4198373"/>
          </a:xfrm>
          <a:prstGeom prst="rect">
            <a:avLst/>
          </a:prstGeom>
          <a:noFill/>
          <a:ln>
            <a:noFill/>
          </a:ln>
        </p:spPr>
      </p:pic>
      <p:sp>
        <p:nvSpPr>
          <p:cNvPr id="265" name="Google Shape;265;p33"/>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66" name="Google Shape;266;p33"/>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pic>
        <p:nvPicPr>
          <p:cNvPr id="271" name="Google Shape;271;p34"/>
          <p:cNvPicPr preferRelativeResize="0"/>
          <p:nvPr/>
        </p:nvPicPr>
        <p:blipFill rotWithShape="1">
          <a:blip r:embed="rId3">
            <a:alphaModFix/>
          </a:blip>
          <a:srcRect b="0" l="0" r="0" t="0"/>
          <a:stretch/>
        </p:blipFill>
        <p:spPr>
          <a:xfrm>
            <a:off x="10500526" y="6629400"/>
            <a:ext cx="1691472" cy="228600"/>
          </a:xfrm>
          <a:prstGeom prst="rect">
            <a:avLst/>
          </a:prstGeom>
          <a:noFill/>
          <a:ln>
            <a:noFill/>
          </a:ln>
        </p:spPr>
      </p:pic>
      <p:pic>
        <p:nvPicPr>
          <p:cNvPr id="272" name="Google Shape;272;p34"/>
          <p:cNvPicPr preferRelativeResize="0"/>
          <p:nvPr/>
        </p:nvPicPr>
        <p:blipFill rotWithShape="1">
          <a:blip r:embed="rId4">
            <a:alphaModFix/>
          </a:blip>
          <a:srcRect b="0" l="0" r="0" t="0"/>
          <a:stretch/>
        </p:blipFill>
        <p:spPr>
          <a:xfrm>
            <a:off x="0" y="6629400"/>
            <a:ext cx="10349801" cy="228600"/>
          </a:xfrm>
          <a:prstGeom prst="rect">
            <a:avLst/>
          </a:prstGeom>
          <a:noFill/>
          <a:ln>
            <a:noFill/>
          </a:ln>
        </p:spPr>
      </p:pic>
      <p:sp>
        <p:nvSpPr>
          <p:cNvPr id="273" name="Google Shape;273;p34"/>
          <p:cNvSpPr txBox="1"/>
          <p:nvPr/>
        </p:nvSpPr>
        <p:spPr>
          <a:xfrm>
            <a:off x="1217442" y="4150868"/>
            <a:ext cx="4215765" cy="991869"/>
          </a:xfrm>
          <a:prstGeom prst="rect">
            <a:avLst/>
          </a:prstGeom>
          <a:noFill/>
          <a:ln>
            <a:noFill/>
          </a:ln>
        </p:spPr>
        <p:txBody>
          <a:bodyPr anchorCtr="0" anchor="t" bIns="0" lIns="0" spcFirstLastPara="1" rIns="0" wrap="square" tIns="94600">
            <a:spAutoFit/>
          </a:bodyPr>
          <a:lstStyle/>
          <a:p>
            <a:pPr indent="0" lvl="0" marL="12700" marR="1774825" rtl="0" algn="r">
              <a:lnSpc>
                <a:spcPct val="100000"/>
              </a:lnSpc>
              <a:spcBef>
                <a:spcPts val="0"/>
              </a:spcBef>
              <a:spcAft>
                <a:spcPts val="0"/>
              </a:spcAft>
              <a:buNone/>
            </a:pPr>
            <a:r>
              <a:rPr lang="de-DE" sz="1800">
                <a:solidFill>
                  <a:srgbClr val="2A6CB2"/>
                </a:solidFill>
                <a:latin typeface="Tahoma"/>
                <a:ea typeface="Tahoma"/>
                <a:cs typeface="Tahoma"/>
                <a:sym typeface="Tahoma"/>
              </a:rPr>
              <a:t>נפ:היגולו</a:t>
            </a:r>
            <a:endParaRPr sz="1800">
              <a:latin typeface="Tahoma"/>
              <a:ea typeface="Tahoma"/>
              <a:cs typeface="Tahoma"/>
              <a:sym typeface="Tahoma"/>
            </a:endParaRPr>
          </a:p>
          <a:p>
            <a:pPr indent="0" lvl="0" marL="0" marR="5080" rtl="0" algn="r">
              <a:lnSpc>
                <a:spcPct val="115277"/>
              </a:lnSpc>
              <a:spcBef>
                <a:spcPts val="650"/>
              </a:spcBef>
              <a:spcAft>
                <a:spcPts val="0"/>
              </a:spcAft>
              <a:buNone/>
            </a:pPr>
            <a:r>
              <a:rPr lang="de-DE" sz="1800" u="sng">
                <a:solidFill>
                  <a:srgbClr val="2A6CB2"/>
                </a:solidFill>
                <a:latin typeface="Tahoma"/>
                <a:ea typeface="Tahoma"/>
                <a:cs typeface="Tahoma"/>
                <a:sym typeface="Tahoma"/>
              </a:rPr>
              <a:t>https://</a:t>
            </a:r>
            <a:r>
              <a:rPr lang="de-DE" sz="1800" u="sng">
                <a:solidFill>
                  <a:schemeClr val="hlink"/>
                </a:solidFill>
                <a:latin typeface="Tahoma"/>
                <a:ea typeface="Tahoma"/>
                <a:cs typeface="Tahoma"/>
                <a:sym typeface="Tahoma"/>
                <a:hlinkClick r:id="rId5"/>
              </a:rPr>
              <a:t>www.youtube.com/watch?v=a</a:t>
            </a:r>
            <a:endParaRPr sz="1800">
              <a:latin typeface="Tahoma"/>
              <a:ea typeface="Tahoma"/>
              <a:cs typeface="Tahoma"/>
              <a:sym typeface="Tahoma"/>
            </a:endParaRPr>
          </a:p>
          <a:p>
            <a:pPr indent="0" lvl="0" marL="0" marR="5080" rtl="0" algn="r">
              <a:lnSpc>
                <a:spcPct val="115277"/>
              </a:lnSpc>
              <a:spcBef>
                <a:spcPts val="0"/>
              </a:spcBef>
              <a:spcAft>
                <a:spcPts val="0"/>
              </a:spcAft>
              <a:buNone/>
            </a:pPr>
            <a:r>
              <a:rPr lang="de-DE" sz="1800" u="sng">
                <a:solidFill>
                  <a:srgbClr val="2A6CB2"/>
                </a:solidFill>
                <a:latin typeface="Tahoma"/>
                <a:ea typeface="Tahoma"/>
                <a:cs typeface="Tahoma"/>
                <a:sym typeface="Tahoma"/>
              </a:rPr>
              <a:t>HxiLiKwxt8</a:t>
            </a:r>
            <a:endParaRPr sz="1800">
              <a:latin typeface="Tahoma"/>
              <a:ea typeface="Tahoma"/>
              <a:cs typeface="Tahoma"/>
              <a:sym typeface="Tahoma"/>
            </a:endParaRPr>
          </a:p>
        </p:txBody>
      </p:sp>
      <p:grpSp>
        <p:nvGrpSpPr>
          <p:cNvPr id="274" name="Google Shape;274;p34"/>
          <p:cNvGrpSpPr/>
          <p:nvPr/>
        </p:nvGrpSpPr>
        <p:grpSpPr>
          <a:xfrm>
            <a:off x="1438662" y="915922"/>
            <a:ext cx="10697579" cy="5065776"/>
            <a:chOff x="1438662" y="915922"/>
            <a:chExt cx="10697579" cy="5065776"/>
          </a:xfrm>
        </p:grpSpPr>
        <p:pic>
          <p:nvPicPr>
            <p:cNvPr id="275" name="Google Shape;275;p34"/>
            <p:cNvPicPr preferRelativeResize="0"/>
            <p:nvPr/>
          </p:nvPicPr>
          <p:blipFill rotWithShape="1">
            <a:blip r:embed="rId6">
              <a:alphaModFix/>
            </a:blip>
            <a:srcRect b="0" l="0" r="0" t="0"/>
            <a:stretch/>
          </p:blipFill>
          <p:spPr>
            <a:xfrm>
              <a:off x="1438662" y="915922"/>
              <a:ext cx="4098781" cy="3133321"/>
            </a:xfrm>
            <a:prstGeom prst="rect">
              <a:avLst/>
            </a:prstGeom>
            <a:noFill/>
            <a:ln>
              <a:noFill/>
            </a:ln>
          </p:spPr>
        </p:pic>
        <p:pic>
          <p:nvPicPr>
            <p:cNvPr id="276" name="Google Shape;276;p34"/>
            <p:cNvPicPr preferRelativeResize="0"/>
            <p:nvPr/>
          </p:nvPicPr>
          <p:blipFill rotWithShape="1">
            <a:blip r:embed="rId7">
              <a:alphaModFix/>
            </a:blip>
            <a:srcRect b="0" l="0" r="0" t="0"/>
            <a:stretch/>
          </p:blipFill>
          <p:spPr>
            <a:xfrm>
              <a:off x="5509564" y="915922"/>
              <a:ext cx="6626677" cy="5065776"/>
            </a:xfrm>
            <a:prstGeom prst="rect">
              <a:avLst/>
            </a:prstGeom>
            <a:noFill/>
            <a:ln>
              <a:noFill/>
            </a:ln>
          </p:spPr>
        </p:pic>
      </p:grpSp>
      <p:sp>
        <p:nvSpPr>
          <p:cNvPr id="277" name="Google Shape;277;p34"/>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78" name="Google Shape;278;p34"/>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pic>
        <p:nvPicPr>
          <p:cNvPr id="283" name="Google Shape;283;p35"/>
          <p:cNvPicPr preferRelativeResize="0"/>
          <p:nvPr/>
        </p:nvPicPr>
        <p:blipFill rotWithShape="1">
          <a:blip r:embed="rId3">
            <a:alphaModFix/>
          </a:blip>
          <a:srcRect b="0" l="0" r="0" t="0"/>
          <a:stretch/>
        </p:blipFill>
        <p:spPr>
          <a:xfrm>
            <a:off x="10500526" y="6629400"/>
            <a:ext cx="1691472" cy="228600"/>
          </a:xfrm>
          <a:prstGeom prst="rect">
            <a:avLst/>
          </a:prstGeom>
          <a:noFill/>
          <a:ln>
            <a:noFill/>
          </a:ln>
        </p:spPr>
      </p:pic>
      <p:pic>
        <p:nvPicPr>
          <p:cNvPr id="284" name="Google Shape;284;p35"/>
          <p:cNvPicPr preferRelativeResize="0"/>
          <p:nvPr/>
        </p:nvPicPr>
        <p:blipFill rotWithShape="1">
          <a:blip r:embed="rId4">
            <a:alphaModFix/>
          </a:blip>
          <a:srcRect b="0" l="0" r="0" t="0"/>
          <a:stretch/>
        </p:blipFill>
        <p:spPr>
          <a:xfrm>
            <a:off x="0" y="6629400"/>
            <a:ext cx="10349801" cy="228600"/>
          </a:xfrm>
          <a:prstGeom prst="rect">
            <a:avLst/>
          </a:prstGeom>
          <a:noFill/>
          <a:ln>
            <a:noFill/>
          </a:ln>
        </p:spPr>
      </p:pic>
      <p:pic>
        <p:nvPicPr>
          <p:cNvPr id="285" name="Google Shape;285;p35"/>
          <p:cNvPicPr preferRelativeResize="0"/>
          <p:nvPr/>
        </p:nvPicPr>
        <p:blipFill rotWithShape="1">
          <a:blip r:embed="rId5">
            <a:alphaModFix/>
          </a:blip>
          <a:srcRect b="0" l="0" r="0" t="0"/>
          <a:stretch/>
        </p:blipFill>
        <p:spPr>
          <a:xfrm>
            <a:off x="1409700" y="1686543"/>
            <a:ext cx="9372600" cy="4378674"/>
          </a:xfrm>
          <a:prstGeom prst="rect">
            <a:avLst/>
          </a:prstGeom>
          <a:noFill/>
          <a:ln>
            <a:noFill/>
          </a:ln>
        </p:spPr>
      </p:pic>
      <p:pic>
        <p:nvPicPr>
          <p:cNvPr id="286" name="Google Shape;286;p35"/>
          <p:cNvPicPr preferRelativeResize="0"/>
          <p:nvPr/>
        </p:nvPicPr>
        <p:blipFill rotWithShape="1">
          <a:blip r:embed="rId6">
            <a:alphaModFix/>
          </a:blip>
          <a:srcRect b="0" l="0" r="0" t="0"/>
          <a:stretch/>
        </p:blipFill>
        <p:spPr>
          <a:xfrm>
            <a:off x="311250" y="95290"/>
            <a:ext cx="1002393" cy="923669"/>
          </a:xfrm>
          <a:prstGeom prst="rect">
            <a:avLst/>
          </a:prstGeom>
          <a:noFill/>
          <a:ln>
            <a:noFill/>
          </a:ln>
        </p:spPr>
      </p:pic>
      <p:pic>
        <p:nvPicPr>
          <p:cNvPr id="287" name="Google Shape;287;p35"/>
          <p:cNvPicPr preferRelativeResize="0"/>
          <p:nvPr/>
        </p:nvPicPr>
        <p:blipFill rotWithShape="1">
          <a:blip r:embed="rId7">
            <a:alphaModFix/>
          </a:blip>
          <a:srcRect b="0" l="0" r="0" t="0"/>
          <a:stretch/>
        </p:blipFill>
        <p:spPr>
          <a:xfrm>
            <a:off x="1652838" y="21900"/>
            <a:ext cx="729831" cy="1058505"/>
          </a:xfrm>
          <a:prstGeom prst="rect">
            <a:avLst/>
          </a:prstGeom>
          <a:noFill/>
          <a:ln>
            <a:noFill/>
          </a:ln>
        </p:spPr>
      </p:pic>
      <p:pic>
        <p:nvPicPr>
          <p:cNvPr id="288" name="Google Shape;288;p35"/>
          <p:cNvPicPr preferRelativeResize="0"/>
          <p:nvPr/>
        </p:nvPicPr>
        <p:blipFill rotWithShape="1">
          <a:blip r:embed="rId8">
            <a:alphaModFix/>
          </a:blip>
          <a:srcRect b="0" l="0" r="0" t="0"/>
          <a:stretch/>
        </p:blipFill>
        <p:spPr>
          <a:xfrm>
            <a:off x="2653905" y="70696"/>
            <a:ext cx="1585378" cy="948263"/>
          </a:xfrm>
          <a:prstGeom prst="rect">
            <a:avLst/>
          </a:prstGeom>
          <a:noFill/>
          <a:ln>
            <a:noFill/>
          </a:ln>
        </p:spPr>
      </p:pic>
      <p:pic>
        <p:nvPicPr>
          <p:cNvPr id="289" name="Google Shape;289;p35"/>
          <p:cNvPicPr preferRelativeResize="0"/>
          <p:nvPr/>
        </p:nvPicPr>
        <p:blipFill rotWithShape="1">
          <a:blip r:embed="rId9">
            <a:alphaModFix/>
          </a:blip>
          <a:srcRect b="0" l="0" r="0" t="0"/>
          <a:stretch/>
        </p:blipFill>
        <p:spPr>
          <a:xfrm>
            <a:off x="9129431" y="34711"/>
            <a:ext cx="1044825" cy="1044826"/>
          </a:xfrm>
          <a:prstGeom prst="rect">
            <a:avLst/>
          </a:prstGeom>
          <a:noFill/>
          <a:ln>
            <a:noFill/>
          </a:ln>
        </p:spPr>
      </p:pic>
      <p:pic>
        <p:nvPicPr>
          <p:cNvPr id="290" name="Google Shape;290;p35"/>
          <p:cNvPicPr preferRelativeResize="0"/>
          <p:nvPr/>
        </p:nvPicPr>
        <p:blipFill rotWithShape="1">
          <a:blip r:embed="rId10">
            <a:alphaModFix/>
          </a:blip>
          <a:srcRect b="0" l="0" r="0" t="0"/>
          <a:stretch/>
        </p:blipFill>
        <p:spPr>
          <a:xfrm>
            <a:off x="10440223" y="51131"/>
            <a:ext cx="1539847" cy="1114055"/>
          </a:xfrm>
          <a:prstGeom prst="rect">
            <a:avLst/>
          </a:prstGeom>
          <a:noFill/>
          <a:ln>
            <a:noFill/>
          </a:ln>
        </p:spPr>
      </p:pic>
      <p:sp>
        <p:nvSpPr>
          <p:cNvPr id="291" name="Google Shape;291;p35"/>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92" name="Google Shape;292;p35"/>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3596525" y="243673"/>
            <a:ext cx="4528800" cy="443700"/>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למען הסביבה</a:t>
            </a:r>
            <a:endParaRPr/>
          </a:p>
        </p:txBody>
      </p:sp>
      <p:pic>
        <p:nvPicPr>
          <p:cNvPr id="298" name="Google Shape;298;p36"/>
          <p:cNvPicPr preferRelativeResize="0"/>
          <p:nvPr/>
        </p:nvPicPr>
        <p:blipFill rotWithShape="1">
          <a:blip r:embed="rId3">
            <a:alphaModFix/>
          </a:blip>
          <a:srcRect b="0" l="0" r="0" t="0"/>
          <a:stretch/>
        </p:blipFill>
        <p:spPr>
          <a:xfrm>
            <a:off x="1974377" y="1565275"/>
            <a:ext cx="8243243" cy="4621212"/>
          </a:xfrm>
          <a:prstGeom prst="rect">
            <a:avLst/>
          </a:prstGeom>
          <a:noFill/>
          <a:ln>
            <a:noFill/>
          </a:ln>
        </p:spPr>
      </p:pic>
      <p:pic>
        <p:nvPicPr>
          <p:cNvPr id="299" name="Google Shape;299;p36"/>
          <p:cNvPicPr preferRelativeResize="0"/>
          <p:nvPr/>
        </p:nvPicPr>
        <p:blipFill rotWithShape="1">
          <a:blip r:embed="rId4">
            <a:alphaModFix/>
          </a:blip>
          <a:srcRect b="0" l="0" r="0" t="0"/>
          <a:stretch/>
        </p:blipFill>
        <p:spPr>
          <a:xfrm>
            <a:off x="311250" y="95290"/>
            <a:ext cx="1002393" cy="923669"/>
          </a:xfrm>
          <a:prstGeom prst="rect">
            <a:avLst/>
          </a:prstGeom>
          <a:noFill/>
          <a:ln>
            <a:noFill/>
          </a:ln>
        </p:spPr>
      </p:pic>
      <p:pic>
        <p:nvPicPr>
          <p:cNvPr id="300" name="Google Shape;300;p36"/>
          <p:cNvPicPr preferRelativeResize="0"/>
          <p:nvPr/>
        </p:nvPicPr>
        <p:blipFill rotWithShape="1">
          <a:blip r:embed="rId5">
            <a:alphaModFix/>
          </a:blip>
          <a:srcRect b="0" l="0" r="0" t="0"/>
          <a:stretch/>
        </p:blipFill>
        <p:spPr>
          <a:xfrm>
            <a:off x="1652838" y="21900"/>
            <a:ext cx="729831" cy="1058505"/>
          </a:xfrm>
          <a:prstGeom prst="rect">
            <a:avLst/>
          </a:prstGeom>
          <a:noFill/>
          <a:ln>
            <a:noFill/>
          </a:ln>
        </p:spPr>
      </p:pic>
      <p:pic>
        <p:nvPicPr>
          <p:cNvPr id="301" name="Google Shape;301;p36"/>
          <p:cNvPicPr preferRelativeResize="0"/>
          <p:nvPr/>
        </p:nvPicPr>
        <p:blipFill rotWithShape="1">
          <a:blip r:embed="rId6">
            <a:alphaModFix/>
          </a:blip>
          <a:srcRect b="0" l="0" r="0" t="0"/>
          <a:stretch/>
        </p:blipFill>
        <p:spPr>
          <a:xfrm>
            <a:off x="2616864" y="41063"/>
            <a:ext cx="1622419" cy="977896"/>
          </a:xfrm>
          <a:prstGeom prst="rect">
            <a:avLst/>
          </a:prstGeom>
          <a:noFill/>
          <a:ln>
            <a:noFill/>
          </a:ln>
        </p:spPr>
      </p:pic>
      <p:pic>
        <p:nvPicPr>
          <p:cNvPr id="302" name="Google Shape;302;p36"/>
          <p:cNvPicPr preferRelativeResize="0"/>
          <p:nvPr/>
        </p:nvPicPr>
        <p:blipFill rotWithShape="1">
          <a:blip r:embed="rId7">
            <a:alphaModFix/>
          </a:blip>
          <a:srcRect b="0" l="0" r="0" t="0"/>
          <a:stretch/>
        </p:blipFill>
        <p:spPr>
          <a:xfrm>
            <a:off x="9129431" y="34711"/>
            <a:ext cx="1044825" cy="1044826"/>
          </a:xfrm>
          <a:prstGeom prst="rect">
            <a:avLst/>
          </a:prstGeom>
          <a:noFill/>
          <a:ln>
            <a:noFill/>
          </a:ln>
        </p:spPr>
      </p:pic>
      <p:pic>
        <p:nvPicPr>
          <p:cNvPr id="303" name="Google Shape;303;p36"/>
          <p:cNvPicPr preferRelativeResize="0"/>
          <p:nvPr/>
        </p:nvPicPr>
        <p:blipFill rotWithShape="1">
          <a:blip r:embed="rId8">
            <a:alphaModFix/>
          </a:blip>
          <a:srcRect b="0" l="0" r="0" t="0"/>
          <a:stretch/>
        </p:blipFill>
        <p:spPr>
          <a:xfrm>
            <a:off x="10440223" y="51131"/>
            <a:ext cx="1539847" cy="1114055"/>
          </a:xfrm>
          <a:prstGeom prst="rect">
            <a:avLst/>
          </a:prstGeom>
          <a:noFill/>
          <a:ln>
            <a:noFill/>
          </a:ln>
        </p:spPr>
      </p:pic>
      <p:sp>
        <p:nvSpPr>
          <p:cNvPr id="304" name="Google Shape;304;p36"/>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05" name="Google Shape;305;p36"/>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9" name="Shape 309"/>
        <p:cNvGrpSpPr/>
        <p:nvPr/>
      </p:nvGrpSpPr>
      <p:grpSpPr>
        <a:xfrm>
          <a:off x="0" y="0"/>
          <a:ext cx="0" cy="0"/>
          <a:chOff x="0" y="0"/>
          <a:chExt cx="0" cy="0"/>
        </a:xfrm>
      </p:grpSpPr>
      <p:pic>
        <p:nvPicPr>
          <p:cNvPr id="310" name="Google Shape;310;p37"/>
          <p:cNvPicPr preferRelativeResize="0"/>
          <p:nvPr/>
        </p:nvPicPr>
        <p:blipFill rotWithShape="1">
          <a:blip r:embed="rId3">
            <a:alphaModFix/>
          </a:blip>
          <a:srcRect b="0" l="0" r="0" t="0"/>
          <a:stretch/>
        </p:blipFill>
        <p:spPr>
          <a:xfrm>
            <a:off x="10500526" y="6629400"/>
            <a:ext cx="1691472" cy="228600"/>
          </a:xfrm>
          <a:prstGeom prst="rect">
            <a:avLst/>
          </a:prstGeom>
          <a:noFill/>
          <a:ln>
            <a:noFill/>
          </a:ln>
        </p:spPr>
      </p:pic>
      <p:grpSp>
        <p:nvGrpSpPr>
          <p:cNvPr id="311" name="Google Shape;311;p37"/>
          <p:cNvGrpSpPr/>
          <p:nvPr/>
        </p:nvGrpSpPr>
        <p:grpSpPr>
          <a:xfrm>
            <a:off x="0" y="0"/>
            <a:ext cx="12191998" cy="6858000"/>
            <a:chOff x="0" y="0"/>
            <a:chExt cx="12191998" cy="6858000"/>
          </a:xfrm>
        </p:grpSpPr>
        <p:pic>
          <p:nvPicPr>
            <p:cNvPr id="312" name="Google Shape;312;p37"/>
            <p:cNvPicPr preferRelativeResize="0"/>
            <p:nvPr/>
          </p:nvPicPr>
          <p:blipFill rotWithShape="1">
            <a:blip r:embed="rId4">
              <a:alphaModFix/>
            </a:blip>
            <a:srcRect b="0" l="0" r="0" t="0"/>
            <a:stretch/>
          </p:blipFill>
          <p:spPr>
            <a:xfrm>
              <a:off x="0" y="6629400"/>
              <a:ext cx="10349801" cy="228600"/>
            </a:xfrm>
            <a:prstGeom prst="rect">
              <a:avLst/>
            </a:prstGeom>
            <a:noFill/>
            <a:ln>
              <a:noFill/>
            </a:ln>
          </p:spPr>
        </p:pic>
        <p:pic>
          <p:nvPicPr>
            <p:cNvPr id="313" name="Google Shape;313;p37"/>
            <p:cNvPicPr preferRelativeResize="0"/>
            <p:nvPr/>
          </p:nvPicPr>
          <p:blipFill rotWithShape="1">
            <a:blip r:embed="rId5">
              <a:alphaModFix/>
            </a:blip>
            <a:srcRect b="0" l="0" r="0" t="0"/>
            <a:stretch/>
          </p:blipFill>
          <p:spPr>
            <a:xfrm>
              <a:off x="766762" y="0"/>
              <a:ext cx="11425236" cy="6857999"/>
            </a:xfrm>
            <a:prstGeom prst="rect">
              <a:avLst/>
            </a:prstGeom>
            <a:noFill/>
            <a:ln>
              <a:noFill/>
            </a:ln>
          </p:spPr>
        </p:pic>
        <p:pic>
          <p:nvPicPr>
            <p:cNvPr id="314" name="Google Shape;314;p37"/>
            <p:cNvPicPr preferRelativeResize="0"/>
            <p:nvPr/>
          </p:nvPicPr>
          <p:blipFill rotWithShape="1">
            <a:blip r:embed="rId6">
              <a:alphaModFix/>
            </a:blip>
            <a:srcRect b="0" l="0" r="0" t="0"/>
            <a:stretch/>
          </p:blipFill>
          <p:spPr>
            <a:xfrm>
              <a:off x="801624" y="4745735"/>
              <a:ext cx="6934200" cy="1487424"/>
            </a:xfrm>
            <a:prstGeom prst="rect">
              <a:avLst/>
            </a:prstGeom>
            <a:noFill/>
            <a:ln>
              <a:noFill/>
            </a:ln>
          </p:spPr>
        </p:pic>
        <p:pic>
          <p:nvPicPr>
            <p:cNvPr id="315" name="Google Shape;315;p37"/>
            <p:cNvPicPr preferRelativeResize="0"/>
            <p:nvPr/>
          </p:nvPicPr>
          <p:blipFill rotWithShape="1">
            <a:blip r:embed="rId7">
              <a:alphaModFix/>
            </a:blip>
            <a:srcRect b="0" l="0" r="0" t="0"/>
            <a:stretch/>
          </p:blipFill>
          <p:spPr>
            <a:xfrm>
              <a:off x="2212848" y="5032247"/>
              <a:ext cx="4120896" cy="1405127"/>
            </a:xfrm>
            <a:prstGeom prst="rect">
              <a:avLst/>
            </a:prstGeom>
            <a:noFill/>
            <a:ln>
              <a:noFill/>
            </a:ln>
          </p:spPr>
        </p:pic>
        <p:pic>
          <p:nvPicPr>
            <p:cNvPr id="316" name="Google Shape;316;p37"/>
            <p:cNvPicPr preferRelativeResize="0"/>
            <p:nvPr/>
          </p:nvPicPr>
          <p:blipFill rotWithShape="1">
            <a:blip r:embed="rId8">
              <a:alphaModFix/>
            </a:blip>
            <a:srcRect b="0" l="0" r="0" t="0"/>
            <a:stretch/>
          </p:blipFill>
          <p:spPr>
            <a:xfrm>
              <a:off x="861120" y="4786621"/>
              <a:ext cx="6817165" cy="1368159"/>
            </a:xfrm>
            <a:prstGeom prst="rect">
              <a:avLst/>
            </a:prstGeom>
            <a:noFill/>
            <a:ln>
              <a:noFill/>
            </a:ln>
          </p:spPr>
        </p:pic>
      </p:grpSp>
      <p:sp>
        <p:nvSpPr>
          <p:cNvPr id="317" name="Google Shape;317;p37"/>
          <p:cNvSpPr txBox="1"/>
          <p:nvPr/>
        </p:nvSpPr>
        <p:spPr>
          <a:xfrm>
            <a:off x="1463225" y="4990325"/>
            <a:ext cx="5873700" cy="842100"/>
          </a:xfrm>
          <a:prstGeom prst="rect">
            <a:avLst/>
          </a:prstGeom>
          <a:noFill/>
          <a:ln>
            <a:noFill/>
          </a:ln>
        </p:spPr>
        <p:txBody>
          <a:bodyPr anchorCtr="0" anchor="t" bIns="0" lIns="0" spcFirstLastPara="1" rIns="0" wrap="square" tIns="13950">
            <a:spAutoFit/>
          </a:bodyPr>
          <a:lstStyle/>
          <a:p>
            <a:pPr indent="-71120" lvl="0" marL="431165" marR="421005" rtl="0" algn="ctr">
              <a:lnSpc>
                <a:spcPct val="99400"/>
              </a:lnSpc>
              <a:spcBef>
                <a:spcPts val="0"/>
              </a:spcBef>
              <a:spcAft>
                <a:spcPts val="0"/>
              </a:spcAft>
              <a:buNone/>
            </a:pPr>
            <a:r>
              <a:rPr lang="de-DE" sz="1800">
                <a:solidFill>
                  <a:srgbClr val="FFFFFF"/>
                </a:solidFill>
                <a:latin typeface="Tahoma"/>
                <a:ea typeface="Tahoma"/>
                <a:cs typeface="Tahoma"/>
                <a:sym typeface="Tahoma"/>
              </a:rPr>
              <a:t>EUROASIA GLOBE SEMEP PARTICIPATING COUNTRIES </a:t>
            </a:r>
            <a:r>
              <a:rPr lang="de-DE" sz="1800">
                <a:solidFill>
                  <a:srgbClr val="FFFF00"/>
                </a:solidFill>
                <a:latin typeface="Tahoma"/>
                <a:ea typeface="Tahoma"/>
                <a:cs typeface="Tahoma"/>
                <a:sym typeface="Tahoma"/>
              </a:rPr>
              <a:t>ISRAEL A PART</a:t>
            </a:r>
            <a:endParaRPr sz="1800">
              <a:latin typeface="Tahoma"/>
              <a:ea typeface="Tahoma"/>
              <a:cs typeface="Tahoma"/>
              <a:sym typeface="Tahoma"/>
            </a:endParaRPr>
          </a:p>
          <a:p>
            <a:pPr indent="0" lvl="0" marL="0" rtl="0" algn="ctr">
              <a:lnSpc>
                <a:spcPct val="110500"/>
              </a:lnSpc>
              <a:spcBef>
                <a:spcPts val="0"/>
              </a:spcBef>
              <a:spcAft>
                <a:spcPts val="0"/>
              </a:spcAft>
              <a:buNone/>
            </a:pPr>
            <a:r>
              <a:rPr lang="de-DE" sz="1800">
                <a:solidFill>
                  <a:srgbClr val="FFFF00"/>
                </a:solidFill>
                <a:latin typeface="Tahoma"/>
                <a:ea typeface="Tahoma"/>
                <a:cs typeface="Tahoma"/>
                <a:sym typeface="Tahoma"/>
              </a:rPr>
              <a:t>OF	THE GLOBE SEMEP COMMUNITY</a:t>
            </a:r>
            <a:endParaRPr sz="1800">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1" algn="r">
              <a:spcBef>
                <a:spcPts val="0"/>
              </a:spcBef>
              <a:spcAft>
                <a:spcPts val="0"/>
              </a:spcAft>
              <a:buNone/>
            </a:pPr>
            <a:r>
              <a:rPr lang="de-DE"/>
              <a:t>מתווה לבניית הכשרת מורים בנושאי סביבה וקיימות</a:t>
            </a:r>
            <a:endParaRPr/>
          </a:p>
        </p:txBody>
      </p:sp>
      <p:sp>
        <p:nvSpPr>
          <p:cNvPr id="134" name="Google Shape;134;p20"/>
          <p:cNvSpPr txBox="1"/>
          <p:nvPr>
            <p:ph idx="1" type="body"/>
          </p:nvPr>
        </p:nvSpPr>
        <p:spPr>
          <a:xfrm>
            <a:off x="838200" y="1386700"/>
            <a:ext cx="10515600" cy="4651500"/>
          </a:xfrm>
          <a:prstGeom prst="rect">
            <a:avLst/>
          </a:prstGeom>
        </p:spPr>
        <p:txBody>
          <a:bodyPr anchorCtr="0" anchor="t" bIns="45700" lIns="91425" spcFirstLastPara="1" rIns="91425" wrap="square" tIns="45700">
            <a:normAutofit fontScale="62500" lnSpcReduction="20000"/>
          </a:bodyPr>
          <a:lstStyle/>
          <a:p>
            <a:pPr indent="-300037" lvl="0" marL="457200" rtl="1" algn="r">
              <a:lnSpc>
                <a:spcPct val="115000"/>
              </a:lnSpc>
              <a:spcBef>
                <a:spcPts val="1000"/>
              </a:spcBef>
              <a:spcAft>
                <a:spcPts val="0"/>
              </a:spcAft>
              <a:buSzPct val="64285"/>
              <a:buChar char="❏"/>
            </a:pPr>
            <a:r>
              <a:rPr b="1" lang="de-DE"/>
              <a:t>בעת עיסוק בתוכניות חינוכיות בקיימות יש להתייחס לארבעה היבטים: ידע, מיומנויות, ערכים, התנהגויות.</a:t>
            </a:r>
            <a:endParaRPr b="1"/>
          </a:p>
          <a:p>
            <a:pPr indent="-300037" lvl="0" marL="457200" rtl="1" algn="r">
              <a:lnSpc>
                <a:spcPct val="115000"/>
              </a:lnSpc>
              <a:spcBef>
                <a:spcPts val="1000"/>
              </a:spcBef>
              <a:spcAft>
                <a:spcPts val="0"/>
              </a:spcAft>
              <a:buSzPct val="64285"/>
              <a:buChar char="❏"/>
            </a:pPr>
            <a:r>
              <a:rPr b="1" lang="de-DE"/>
              <a:t>יש לתת מענה למטרות רבות – הן מההיבט הקוגניטיבי הנוגע לתכנים ולמיומנויות למידה וחשיבה מסדר גבוה, הן מההיבט הרגשי, הערכי וההתנהגותי, בדגש על חינוך לסובלנות, למעורבות חברתית ולאזרחות כמו גם להכרה שאנו חיים בעולם של תלות הדדית.</a:t>
            </a:r>
            <a:endParaRPr b="1"/>
          </a:p>
          <a:p>
            <a:pPr indent="-300037" lvl="0" marL="457200" rtl="1" algn="r">
              <a:lnSpc>
                <a:spcPct val="115000"/>
              </a:lnSpc>
              <a:spcBef>
                <a:spcPts val="1000"/>
              </a:spcBef>
              <a:spcAft>
                <a:spcPts val="0"/>
              </a:spcAft>
              <a:buSzPct val="64285"/>
              <a:buChar char="❏"/>
            </a:pPr>
            <a:r>
              <a:rPr b="1" lang="de-DE"/>
              <a:t>מטרת החינוך לקיימות היא לפתח בקרב התלמידים ידע, מודעות, הבנה וכבוד לסביבה שבה הם חיים ולהבטיח את מחויבותם לקידום קיימות ברמה האישית, הלאומית והעולמית. החינוך לקיימות חיוני לקידום האוריינות הסביבתית ולשיפור יכולתם של אנשים לעסוק באופן מושכל בסוגיות בנושא סביבה ופיתוח.</a:t>
            </a:r>
            <a:endParaRPr b="1"/>
          </a:p>
          <a:p>
            <a:pPr indent="-300037" lvl="0" marL="457200" rtl="1" algn="r">
              <a:lnSpc>
                <a:spcPct val="115000"/>
              </a:lnSpc>
              <a:spcBef>
                <a:spcPts val="1000"/>
              </a:spcBef>
              <a:spcAft>
                <a:spcPts val="0"/>
              </a:spcAft>
              <a:buSzPct val="64285"/>
              <a:buChar char="❏"/>
            </a:pPr>
            <a:r>
              <a:rPr b="1" lang="de-DE"/>
              <a:t>החינוך חיוני גם להשגת מודעות אתית וסביבתית ולגיבוש ערכים וגישות, מיומנויות והתנהגות התואמים לעקרונות הקיימות ומאפשרים השתתפות אזרחית יעילה בקבלת החלטות.</a:t>
            </a:r>
            <a:endParaRPr b="1"/>
          </a:p>
          <a:p>
            <a:pPr indent="-300037" lvl="0" marL="457200" rtl="1" algn="r">
              <a:lnSpc>
                <a:spcPct val="115000"/>
              </a:lnSpc>
              <a:spcBef>
                <a:spcPts val="1000"/>
              </a:spcBef>
              <a:spcAft>
                <a:spcPts val="0"/>
              </a:spcAft>
              <a:buSzPct val="64285"/>
              <a:buChar char="❏"/>
            </a:pPr>
            <a:r>
              <a:rPr b="1" lang="de-DE"/>
              <a:t>הידע המדעי עומד בבסיס האקטיביזם והמעשה החברתי-אקולוגי. רכישת "אוריינות אקולוגית" מלמדת חשיבה מערכתית והבנה של יחסי הגומלין בין המערכות האקולוגיות המקיימות אותנו. </a:t>
            </a:r>
            <a:endParaRPr b="1"/>
          </a:p>
          <a:p>
            <a:pPr indent="-300037" lvl="0" marL="457200" rtl="1" algn="r">
              <a:lnSpc>
                <a:spcPct val="115000"/>
              </a:lnSpc>
              <a:spcBef>
                <a:spcPts val="1000"/>
              </a:spcBef>
              <a:spcAft>
                <a:spcPts val="0"/>
              </a:spcAft>
              <a:buSzPct val="64285"/>
              <a:buChar char="❏"/>
            </a:pPr>
            <a:r>
              <a:rPr b="1" lang="de-DE"/>
              <a:t>הידע המדעי העוסק בקיימות הוא אינטר-דיסציפלינרי וחובק את הביולוגיה, הכימיה והפיזיקה, הגאוגרפיה, הגאולוגיה ועוד. </a:t>
            </a:r>
            <a:endParaRPr b="1"/>
          </a:p>
          <a:p>
            <a:pPr indent="-300037" lvl="0" marL="457200" rtl="1" algn="r">
              <a:lnSpc>
                <a:spcPct val="115000"/>
              </a:lnSpc>
              <a:spcBef>
                <a:spcPts val="1000"/>
              </a:spcBef>
              <a:spcAft>
                <a:spcPts val="0"/>
              </a:spcAft>
              <a:buSzPct val="64285"/>
              <a:buChar char="❏"/>
            </a:pPr>
            <a:r>
              <a:rPr b="1" lang="de-DE"/>
              <a:t>התשתית המדעית מאפשרת קפיצה מחשבתית ומעשית לתפיסות הבאות, בגילומן של המצאות טכנולוגיות ואקטיביזם חברתי בתחום הקיימות, להרחבה על הוראת הידע המדעי בכל אחד מתחומי הדעת.</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1" name="Shape 321"/>
        <p:cNvGrpSpPr/>
        <p:nvPr/>
      </p:nvGrpSpPr>
      <p:grpSpPr>
        <a:xfrm>
          <a:off x="0" y="0"/>
          <a:ext cx="0" cy="0"/>
          <a:chOff x="0" y="0"/>
          <a:chExt cx="0" cy="0"/>
        </a:xfrm>
      </p:grpSpPr>
      <p:sp>
        <p:nvSpPr>
          <p:cNvPr id="322" name="Google Shape;322;p38"/>
          <p:cNvSpPr/>
          <p:nvPr/>
        </p:nvSpPr>
        <p:spPr>
          <a:xfrm>
            <a:off x="5562600" y="0"/>
            <a:ext cx="5029200" cy="5943600"/>
          </a:xfrm>
          <a:custGeom>
            <a:rect b="b" l="l" r="r" t="t"/>
            <a:pathLst>
              <a:path extrusionOk="0" h="5943600" w="5029200">
                <a:moveTo>
                  <a:pt x="5029200" y="0"/>
                </a:moveTo>
                <a:lnTo>
                  <a:pt x="0" y="0"/>
                </a:lnTo>
                <a:lnTo>
                  <a:pt x="0" y="5943600"/>
                </a:lnTo>
                <a:lnTo>
                  <a:pt x="5029200" y="5943600"/>
                </a:lnTo>
                <a:lnTo>
                  <a:pt x="5029200" y="0"/>
                </a:lnTo>
                <a:close/>
              </a:path>
            </a:pathLst>
          </a:custGeom>
          <a:solidFill>
            <a:srgbClr val="687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3" name="Google Shape;323;p38"/>
          <p:cNvPicPr preferRelativeResize="0"/>
          <p:nvPr/>
        </p:nvPicPr>
        <p:blipFill rotWithShape="1">
          <a:blip r:embed="rId3">
            <a:alphaModFix/>
          </a:blip>
          <a:srcRect b="0" l="0" r="0" t="0"/>
          <a:stretch/>
        </p:blipFill>
        <p:spPr>
          <a:xfrm>
            <a:off x="10691470" y="2057399"/>
            <a:ext cx="1490471" cy="3886200"/>
          </a:xfrm>
          <a:prstGeom prst="rect">
            <a:avLst/>
          </a:prstGeom>
          <a:noFill/>
          <a:ln>
            <a:noFill/>
          </a:ln>
        </p:spPr>
      </p:pic>
      <p:pic>
        <p:nvPicPr>
          <p:cNvPr id="324" name="Google Shape;324;p38"/>
          <p:cNvPicPr preferRelativeResize="0"/>
          <p:nvPr/>
        </p:nvPicPr>
        <p:blipFill rotWithShape="1">
          <a:blip r:embed="rId4">
            <a:alphaModFix/>
          </a:blip>
          <a:srcRect b="0" l="0" r="0" t="0"/>
          <a:stretch/>
        </p:blipFill>
        <p:spPr>
          <a:xfrm>
            <a:off x="3392105" y="2057400"/>
            <a:ext cx="2060766" cy="3886199"/>
          </a:xfrm>
          <a:prstGeom prst="rect">
            <a:avLst/>
          </a:prstGeom>
          <a:noFill/>
          <a:ln>
            <a:noFill/>
          </a:ln>
        </p:spPr>
      </p:pic>
      <p:grpSp>
        <p:nvGrpSpPr>
          <p:cNvPr id="325" name="Google Shape;325;p38"/>
          <p:cNvGrpSpPr/>
          <p:nvPr/>
        </p:nvGrpSpPr>
        <p:grpSpPr>
          <a:xfrm>
            <a:off x="0" y="0"/>
            <a:ext cx="12192000" cy="6858000"/>
            <a:chOff x="0" y="0"/>
            <a:chExt cx="12192000" cy="6858000"/>
          </a:xfrm>
        </p:grpSpPr>
        <p:pic>
          <p:nvPicPr>
            <p:cNvPr id="326" name="Google Shape;326;p38"/>
            <p:cNvPicPr preferRelativeResize="0"/>
            <p:nvPr/>
          </p:nvPicPr>
          <p:blipFill rotWithShape="1">
            <a:blip r:embed="rId5">
              <a:alphaModFix/>
            </a:blip>
            <a:srcRect b="0" l="0" r="0" t="0"/>
            <a:stretch/>
          </p:blipFill>
          <p:spPr>
            <a:xfrm>
              <a:off x="0" y="2057399"/>
              <a:ext cx="3282377" cy="3886200"/>
            </a:xfrm>
            <a:prstGeom prst="rect">
              <a:avLst/>
            </a:prstGeom>
            <a:noFill/>
            <a:ln>
              <a:noFill/>
            </a:ln>
          </p:spPr>
        </p:pic>
        <p:pic>
          <p:nvPicPr>
            <p:cNvPr id="327" name="Google Shape;327;p38"/>
            <p:cNvPicPr preferRelativeResize="0"/>
            <p:nvPr/>
          </p:nvPicPr>
          <p:blipFill rotWithShape="1">
            <a:blip r:embed="rId6">
              <a:alphaModFix/>
            </a:blip>
            <a:srcRect b="0" l="0" r="0" t="0"/>
            <a:stretch/>
          </p:blipFill>
          <p:spPr>
            <a:xfrm>
              <a:off x="1524000" y="0"/>
              <a:ext cx="10668000" cy="68580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1" name="Shape 331"/>
        <p:cNvGrpSpPr/>
        <p:nvPr/>
      </p:nvGrpSpPr>
      <p:grpSpPr>
        <a:xfrm>
          <a:off x="0" y="0"/>
          <a:ext cx="0" cy="0"/>
          <a:chOff x="0" y="0"/>
          <a:chExt cx="0" cy="0"/>
        </a:xfrm>
      </p:grpSpPr>
      <p:grpSp>
        <p:nvGrpSpPr>
          <p:cNvPr id="332" name="Google Shape;332;p39"/>
          <p:cNvGrpSpPr/>
          <p:nvPr/>
        </p:nvGrpSpPr>
        <p:grpSpPr>
          <a:xfrm>
            <a:off x="0" y="0"/>
            <a:ext cx="12192000" cy="6858000"/>
            <a:chOff x="0" y="0"/>
            <a:chExt cx="12192000" cy="6858000"/>
          </a:xfrm>
        </p:grpSpPr>
        <p:pic>
          <p:nvPicPr>
            <p:cNvPr id="333" name="Google Shape;333;p39"/>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334" name="Google Shape;334;p39"/>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335" name="Google Shape;335;p39"/>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336" name="Google Shape;336;p39"/>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37" name="Google Shape;337;p39"/>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grpSp>
        <p:nvGrpSpPr>
          <p:cNvPr id="342" name="Google Shape;342;p40"/>
          <p:cNvGrpSpPr/>
          <p:nvPr/>
        </p:nvGrpSpPr>
        <p:grpSpPr>
          <a:xfrm>
            <a:off x="0" y="350792"/>
            <a:ext cx="12191998" cy="6507207"/>
            <a:chOff x="0" y="350792"/>
            <a:chExt cx="12191998" cy="6507207"/>
          </a:xfrm>
        </p:grpSpPr>
        <p:pic>
          <p:nvPicPr>
            <p:cNvPr id="343" name="Google Shape;343;p40"/>
            <p:cNvPicPr preferRelativeResize="0"/>
            <p:nvPr/>
          </p:nvPicPr>
          <p:blipFill rotWithShape="1">
            <a:blip r:embed="rId3">
              <a:alphaModFix/>
            </a:blip>
            <a:srcRect b="0" l="0" r="0" t="0"/>
            <a:stretch/>
          </p:blipFill>
          <p:spPr>
            <a:xfrm>
              <a:off x="142121" y="350792"/>
              <a:ext cx="11714877" cy="6366889"/>
            </a:xfrm>
            <a:prstGeom prst="rect">
              <a:avLst/>
            </a:prstGeom>
            <a:noFill/>
            <a:ln>
              <a:noFill/>
            </a:ln>
          </p:spPr>
        </p:pic>
        <p:pic>
          <p:nvPicPr>
            <p:cNvPr id="344" name="Google Shape;344;p40"/>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345" name="Google Shape;345;p40"/>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346" name="Google Shape;346;p40"/>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47" name="Google Shape;347;p40"/>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grpSp>
        <p:nvGrpSpPr>
          <p:cNvPr id="352" name="Google Shape;352;p41"/>
          <p:cNvGrpSpPr/>
          <p:nvPr/>
        </p:nvGrpSpPr>
        <p:grpSpPr>
          <a:xfrm>
            <a:off x="0" y="350792"/>
            <a:ext cx="12191998" cy="6507207"/>
            <a:chOff x="0" y="350792"/>
            <a:chExt cx="12191998" cy="6507207"/>
          </a:xfrm>
        </p:grpSpPr>
        <p:pic>
          <p:nvPicPr>
            <p:cNvPr id="353" name="Google Shape;353;p41"/>
            <p:cNvPicPr preferRelativeResize="0"/>
            <p:nvPr/>
          </p:nvPicPr>
          <p:blipFill rotWithShape="1">
            <a:blip r:embed="rId3">
              <a:alphaModFix/>
            </a:blip>
            <a:srcRect b="0" l="0" r="0" t="0"/>
            <a:stretch/>
          </p:blipFill>
          <p:spPr>
            <a:xfrm>
              <a:off x="142121" y="350792"/>
              <a:ext cx="11714877" cy="6366889"/>
            </a:xfrm>
            <a:prstGeom prst="rect">
              <a:avLst/>
            </a:prstGeom>
            <a:noFill/>
            <a:ln>
              <a:noFill/>
            </a:ln>
          </p:spPr>
        </p:pic>
        <p:pic>
          <p:nvPicPr>
            <p:cNvPr id="354" name="Google Shape;354;p41"/>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355" name="Google Shape;355;p41"/>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356" name="Google Shape;356;p41"/>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57" name="Google Shape;357;p41"/>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grpSp>
        <p:nvGrpSpPr>
          <p:cNvPr id="362" name="Google Shape;362;p42"/>
          <p:cNvGrpSpPr/>
          <p:nvPr/>
        </p:nvGrpSpPr>
        <p:grpSpPr>
          <a:xfrm>
            <a:off x="0" y="0"/>
            <a:ext cx="12192000" cy="6858000"/>
            <a:chOff x="0" y="0"/>
            <a:chExt cx="12192000" cy="6858000"/>
          </a:xfrm>
        </p:grpSpPr>
        <p:pic>
          <p:nvPicPr>
            <p:cNvPr id="363" name="Google Shape;363;p42"/>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364" name="Google Shape;364;p42"/>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365" name="Google Shape;365;p42"/>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366" name="Google Shape;366;p42"/>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67" name="Google Shape;367;p42"/>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1" name="Shape 371"/>
        <p:cNvGrpSpPr/>
        <p:nvPr/>
      </p:nvGrpSpPr>
      <p:grpSpPr>
        <a:xfrm>
          <a:off x="0" y="0"/>
          <a:ext cx="0" cy="0"/>
          <a:chOff x="0" y="0"/>
          <a:chExt cx="0" cy="0"/>
        </a:xfrm>
      </p:grpSpPr>
      <p:grpSp>
        <p:nvGrpSpPr>
          <p:cNvPr id="372" name="Google Shape;372;p43"/>
          <p:cNvGrpSpPr/>
          <p:nvPr/>
        </p:nvGrpSpPr>
        <p:grpSpPr>
          <a:xfrm>
            <a:off x="0" y="0"/>
            <a:ext cx="12192000" cy="6858000"/>
            <a:chOff x="0" y="0"/>
            <a:chExt cx="12192000" cy="6858000"/>
          </a:xfrm>
        </p:grpSpPr>
        <p:pic>
          <p:nvPicPr>
            <p:cNvPr id="373" name="Google Shape;373;p43"/>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374" name="Google Shape;374;p43"/>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375" name="Google Shape;375;p43"/>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376" name="Google Shape;376;p43"/>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77" name="Google Shape;377;p43"/>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1" name="Shape 381"/>
        <p:cNvGrpSpPr/>
        <p:nvPr/>
      </p:nvGrpSpPr>
      <p:grpSpPr>
        <a:xfrm>
          <a:off x="0" y="0"/>
          <a:ext cx="0" cy="0"/>
          <a:chOff x="0" y="0"/>
          <a:chExt cx="0" cy="0"/>
        </a:xfrm>
      </p:grpSpPr>
      <p:grpSp>
        <p:nvGrpSpPr>
          <p:cNvPr id="382" name="Google Shape;382;p44"/>
          <p:cNvGrpSpPr/>
          <p:nvPr/>
        </p:nvGrpSpPr>
        <p:grpSpPr>
          <a:xfrm>
            <a:off x="0" y="11783"/>
            <a:ext cx="12192000" cy="6846216"/>
            <a:chOff x="0" y="11783"/>
            <a:chExt cx="12192000" cy="6846216"/>
          </a:xfrm>
        </p:grpSpPr>
        <p:pic>
          <p:nvPicPr>
            <p:cNvPr id="383" name="Google Shape;383;p44"/>
            <p:cNvPicPr preferRelativeResize="0"/>
            <p:nvPr/>
          </p:nvPicPr>
          <p:blipFill rotWithShape="1">
            <a:blip r:embed="rId3">
              <a:alphaModFix/>
            </a:blip>
            <a:srcRect b="0" l="0" r="0" t="0"/>
            <a:stretch/>
          </p:blipFill>
          <p:spPr>
            <a:xfrm>
              <a:off x="0" y="11783"/>
              <a:ext cx="12192000" cy="6810865"/>
            </a:xfrm>
            <a:prstGeom prst="rect">
              <a:avLst/>
            </a:prstGeom>
            <a:noFill/>
            <a:ln>
              <a:noFill/>
            </a:ln>
          </p:spPr>
        </p:pic>
        <p:pic>
          <p:nvPicPr>
            <p:cNvPr id="384" name="Google Shape;384;p44"/>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385" name="Google Shape;385;p44"/>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386" name="Google Shape;386;p44"/>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87" name="Google Shape;387;p44"/>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1" name="Shape 391"/>
        <p:cNvGrpSpPr/>
        <p:nvPr/>
      </p:nvGrpSpPr>
      <p:grpSpPr>
        <a:xfrm>
          <a:off x="0" y="0"/>
          <a:ext cx="0" cy="0"/>
          <a:chOff x="0" y="0"/>
          <a:chExt cx="0" cy="0"/>
        </a:xfrm>
      </p:grpSpPr>
      <p:grpSp>
        <p:nvGrpSpPr>
          <p:cNvPr id="392" name="Google Shape;392;p45"/>
          <p:cNvGrpSpPr/>
          <p:nvPr/>
        </p:nvGrpSpPr>
        <p:grpSpPr>
          <a:xfrm>
            <a:off x="0" y="11783"/>
            <a:ext cx="12192000" cy="6846216"/>
            <a:chOff x="0" y="11783"/>
            <a:chExt cx="12192000" cy="6846216"/>
          </a:xfrm>
        </p:grpSpPr>
        <p:pic>
          <p:nvPicPr>
            <p:cNvPr id="393" name="Google Shape;393;p45"/>
            <p:cNvPicPr preferRelativeResize="0"/>
            <p:nvPr/>
          </p:nvPicPr>
          <p:blipFill rotWithShape="1">
            <a:blip r:embed="rId3">
              <a:alphaModFix/>
            </a:blip>
            <a:srcRect b="0" l="0" r="0" t="0"/>
            <a:stretch/>
          </p:blipFill>
          <p:spPr>
            <a:xfrm>
              <a:off x="0" y="11783"/>
              <a:ext cx="12192000" cy="6810865"/>
            </a:xfrm>
            <a:prstGeom prst="rect">
              <a:avLst/>
            </a:prstGeom>
            <a:noFill/>
            <a:ln>
              <a:noFill/>
            </a:ln>
          </p:spPr>
        </p:pic>
        <p:pic>
          <p:nvPicPr>
            <p:cNvPr id="394" name="Google Shape;394;p45"/>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395" name="Google Shape;395;p45"/>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396" name="Google Shape;396;p45"/>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397" name="Google Shape;397;p45"/>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1" name="Shape 401"/>
        <p:cNvGrpSpPr/>
        <p:nvPr/>
      </p:nvGrpSpPr>
      <p:grpSpPr>
        <a:xfrm>
          <a:off x="0" y="0"/>
          <a:ext cx="0" cy="0"/>
          <a:chOff x="0" y="0"/>
          <a:chExt cx="0" cy="0"/>
        </a:xfrm>
      </p:grpSpPr>
      <p:pic>
        <p:nvPicPr>
          <p:cNvPr id="402" name="Google Shape;402;p46"/>
          <p:cNvPicPr preferRelativeResize="0"/>
          <p:nvPr/>
        </p:nvPicPr>
        <p:blipFill rotWithShape="1">
          <a:blip r:embed="rId3">
            <a:alphaModFix/>
          </a:blip>
          <a:srcRect b="0" l="0" r="0" t="0"/>
          <a:stretch/>
        </p:blipFill>
        <p:spPr>
          <a:xfrm>
            <a:off x="665623" y="25120"/>
            <a:ext cx="10206223" cy="6343021"/>
          </a:xfrm>
          <a:prstGeom prst="rect">
            <a:avLst/>
          </a:prstGeom>
          <a:noFill/>
          <a:ln>
            <a:noFill/>
          </a:ln>
        </p:spPr>
      </p:pic>
      <p:pic>
        <p:nvPicPr>
          <p:cNvPr id="403" name="Google Shape;403;p46"/>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404" name="Google Shape;404;p46"/>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sp>
        <p:nvSpPr>
          <p:cNvPr id="405" name="Google Shape;405;p46"/>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06" name="Google Shape;406;p46"/>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0" name="Shape 410"/>
        <p:cNvGrpSpPr/>
        <p:nvPr/>
      </p:nvGrpSpPr>
      <p:grpSpPr>
        <a:xfrm>
          <a:off x="0" y="0"/>
          <a:ext cx="0" cy="0"/>
          <a:chOff x="0" y="0"/>
          <a:chExt cx="0" cy="0"/>
        </a:xfrm>
      </p:grpSpPr>
      <p:grpSp>
        <p:nvGrpSpPr>
          <p:cNvPr id="411" name="Google Shape;411;p47"/>
          <p:cNvGrpSpPr/>
          <p:nvPr/>
        </p:nvGrpSpPr>
        <p:grpSpPr>
          <a:xfrm>
            <a:off x="0" y="302003"/>
            <a:ext cx="12192000" cy="6555997"/>
            <a:chOff x="0" y="302003"/>
            <a:chExt cx="12192000" cy="6555997"/>
          </a:xfrm>
        </p:grpSpPr>
        <p:pic>
          <p:nvPicPr>
            <p:cNvPr id="412" name="Google Shape;412;p47"/>
            <p:cNvPicPr preferRelativeResize="0"/>
            <p:nvPr/>
          </p:nvPicPr>
          <p:blipFill rotWithShape="1">
            <a:blip r:embed="rId3">
              <a:alphaModFix/>
            </a:blip>
            <a:srcRect b="0" l="0" r="0" t="0"/>
            <a:stretch/>
          </p:blipFill>
          <p:spPr>
            <a:xfrm>
              <a:off x="0" y="302003"/>
              <a:ext cx="12192000" cy="6555996"/>
            </a:xfrm>
            <a:prstGeom prst="rect">
              <a:avLst/>
            </a:prstGeom>
            <a:noFill/>
            <a:ln>
              <a:noFill/>
            </a:ln>
          </p:spPr>
        </p:pic>
        <p:pic>
          <p:nvPicPr>
            <p:cNvPr id="413" name="Google Shape;413;p47"/>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414" name="Google Shape;414;p47"/>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415" name="Google Shape;415;p47"/>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16" name="Google Shape;416;p47"/>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838200" y="672325"/>
            <a:ext cx="10515600" cy="591000"/>
          </a:xfrm>
          <a:prstGeom prst="rect">
            <a:avLst/>
          </a:prstGeom>
        </p:spPr>
        <p:txBody>
          <a:bodyPr anchorCtr="0" anchor="ctr" bIns="45700" lIns="91425" spcFirstLastPara="1" rIns="91425" wrap="square" tIns="45700">
            <a:spAutoFit/>
          </a:bodyPr>
          <a:lstStyle/>
          <a:p>
            <a:pPr indent="0" lvl="0" marL="0" rtl="1" algn="r">
              <a:spcBef>
                <a:spcPts val="0"/>
              </a:spcBef>
              <a:spcAft>
                <a:spcPts val="0"/>
              </a:spcAft>
              <a:buSzPts val="990"/>
              <a:buNone/>
            </a:pPr>
            <a:r>
              <a:rPr lang="de-DE" sz="3600"/>
              <a:t>שבעת העקרונות לבית ספר המתנהל ברוח החינוך לקיימות</a:t>
            </a:r>
            <a:endParaRPr sz="3600"/>
          </a:p>
        </p:txBody>
      </p:sp>
      <p:sp>
        <p:nvSpPr>
          <p:cNvPr id="140" name="Google Shape;140;p21"/>
          <p:cNvSpPr txBox="1"/>
          <p:nvPr>
            <p:ph idx="1" type="body"/>
          </p:nvPr>
        </p:nvSpPr>
        <p:spPr>
          <a:xfrm>
            <a:off x="838200" y="1386700"/>
            <a:ext cx="10515600" cy="4651500"/>
          </a:xfrm>
          <a:prstGeom prst="rect">
            <a:avLst/>
          </a:prstGeom>
        </p:spPr>
        <p:txBody>
          <a:bodyPr anchorCtr="0" anchor="t" bIns="45700" lIns="91425" spcFirstLastPara="1" rIns="91425" wrap="square" tIns="45700">
            <a:normAutofit fontScale="70000"/>
          </a:bodyPr>
          <a:lstStyle/>
          <a:p>
            <a:pPr indent="-339725" lvl="0" marL="457200" rtl="1" algn="r">
              <a:lnSpc>
                <a:spcPct val="115000"/>
              </a:lnSpc>
              <a:spcBef>
                <a:spcPts val="1000"/>
              </a:spcBef>
              <a:spcAft>
                <a:spcPts val="0"/>
              </a:spcAft>
              <a:buSzPct val="89285"/>
              <a:buAutoNum type="arabicPeriod"/>
            </a:pPr>
            <a:r>
              <a:rPr b="1" lang="de-DE"/>
              <a:t>חברי צוות בראשות המנהל מחויבים, מעורבים ונותנים דוגמה אישית – הלימה בין מסר גלוי למסר סמוי</a:t>
            </a:r>
            <a:endParaRPr b="1"/>
          </a:p>
          <a:p>
            <a:pPr indent="-339725" lvl="0" marL="457200" rtl="1" algn="r">
              <a:lnSpc>
                <a:spcPct val="115000"/>
              </a:lnSpc>
              <a:spcBef>
                <a:spcPts val="1000"/>
              </a:spcBef>
              <a:spcAft>
                <a:spcPts val="0"/>
              </a:spcAft>
              <a:buSzPct val="89285"/>
              <a:buAutoNum type="arabicPeriod"/>
            </a:pPr>
            <a:r>
              <a:rPr b="1" lang="de-DE"/>
              <a:t>קידום מערכת יחסים מכבדת ומתחשבת באדם ובסביבה</a:t>
            </a:r>
            <a:endParaRPr b="1"/>
          </a:p>
          <a:p>
            <a:pPr indent="-339725" lvl="0" marL="457200" rtl="1" algn="r">
              <a:lnSpc>
                <a:spcPct val="115000"/>
              </a:lnSpc>
              <a:spcBef>
                <a:spcPts val="1000"/>
              </a:spcBef>
              <a:spcAft>
                <a:spcPts val="0"/>
              </a:spcAft>
              <a:buSzPct val="89285"/>
              <a:buAutoNum type="arabicPeriod"/>
            </a:pPr>
            <a:r>
              <a:rPr b="1" lang="de-DE"/>
              <a:t>בית הספר פועל תדיר לצמצום טביעת הרגל האקולוגית ותרבות הצריכה שלו</a:t>
            </a:r>
            <a:endParaRPr b="1"/>
          </a:p>
          <a:p>
            <a:pPr indent="-339725" lvl="0" marL="457200" rtl="1" algn="r">
              <a:lnSpc>
                <a:spcPct val="115000"/>
              </a:lnSpc>
              <a:spcBef>
                <a:spcPts val="1000"/>
              </a:spcBef>
              <a:spcAft>
                <a:spcPts val="0"/>
              </a:spcAft>
              <a:buSzPct val="89285"/>
              <a:buAutoNum type="arabicPeriod"/>
            </a:pPr>
            <a:r>
              <a:rPr b="1" lang="de-DE"/>
              <a:t>למידה מבוססת מקום – למידה ויישום רלוונטיים למרחב היישובי ולמרחבי למידה מקיימים בבית הספר</a:t>
            </a:r>
            <a:endParaRPr b="1"/>
          </a:p>
          <a:p>
            <a:pPr indent="-339725" lvl="0" marL="457200" rtl="1" algn="r">
              <a:lnSpc>
                <a:spcPct val="115000"/>
              </a:lnSpc>
              <a:spcBef>
                <a:spcPts val="1000"/>
              </a:spcBef>
              <a:spcAft>
                <a:spcPts val="0"/>
              </a:spcAft>
              <a:buSzPct val="89285"/>
              <a:buAutoNum type="arabicPeriod"/>
            </a:pPr>
            <a:r>
              <a:rPr b="1" lang="de-DE"/>
              <a:t>תוכנית עבודה בית ספרית הכוללת חזון, אירועים, פעילויות ונקודות ציון לאורך השנה בסימן הקיימות</a:t>
            </a:r>
            <a:endParaRPr b="1"/>
          </a:p>
          <a:p>
            <a:pPr indent="-339725" lvl="0" marL="457200" rtl="1" algn="r">
              <a:lnSpc>
                <a:spcPct val="115000"/>
              </a:lnSpc>
              <a:spcBef>
                <a:spcPts val="1000"/>
              </a:spcBef>
              <a:spcAft>
                <a:spcPts val="0"/>
              </a:spcAft>
              <a:buSzPct val="89285"/>
              <a:buAutoNum type="arabicPeriod"/>
            </a:pPr>
            <a:r>
              <a:rPr b="1" lang="de-DE"/>
              <a:t>תוכנית לימודים להרחבת בסיס הידע ופדגוגיה חווייתית המדגישה משמעותית חשיבה ביקורתית, למידה פעילה חוץ כיתתית, למידת חקר ופתרון בעיות בסביבה ועוד</a:t>
            </a:r>
            <a:endParaRPr b="1"/>
          </a:p>
          <a:p>
            <a:pPr indent="-339725" lvl="0" marL="457200" rtl="1" algn="r">
              <a:lnSpc>
                <a:spcPct val="115000"/>
              </a:lnSpc>
              <a:spcBef>
                <a:spcPts val="1000"/>
              </a:spcBef>
              <a:spcAft>
                <a:spcPts val="0"/>
              </a:spcAft>
              <a:buSzPct val="89285"/>
              <a:buAutoNum type="arabicPeriod"/>
            </a:pPr>
            <a:r>
              <a:rPr b="1" lang="de-DE"/>
              <a:t>בית הספר מנהל דיאלוג מתמיד עם הקהילה בבית הספר וביישוב, מתוך הרחבת מעגלי ההשפעה, ומרכז הפצת ידע לעידוד הקיימות ושיתופי פעולה. בוגרי בית ספר הפועלים ברוח הקיימות צפויים להיות אזרחים פעילים, אחראיים, מעורבים ופועלים בסביבתם ובחברתם, בעלי עמדה וחשיבה ביקורתית ומאמינים ביכולתם להוביל שינויים לצדק סביבתי וחברתי.</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grpSp>
        <p:nvGrpSpPr>
          <p:cNvPr id="421" name="Google Shape;421;p48"/>
          <p:cNvGrpSpPr/>
          <p:nvPr/>
        </p:nvGrpSpPr>
        <p:grpSpPr>
          <a:xfrm>
            <a:off x="0" y="218581"/>
            <a:ext cx="12191999" cy="6639418"/>
            <a:chOff x="0" y="218581"/>
            <a:chExt cx="12191999" cy="6639418"/>
          </a:xfrm>
        </p:grpSpPr>
        <p:pic>
          <p:nvPicPr>
            <p:cNvPr id="422" name="Google Shape;422;p48"/>
            <p:cNvPicPr preferRelativeResize="0"/>
            <p:nvPr/>
          </p:nvPicPr>
          <p:blipFill rotWithShape="1">
            <a:blip r:embed="rId3">
              <a:alphaModFix/>
            </a:blip>
            <a:srcRect b="0" l="0" r="0" t="0"/>
            <a:stretch/>
          </p:blipFill>
          <p:spPr>
            <a:xfrm>
              <a:off x="2025249" y="218581"/>
              <a:ext cx="10166750" cy="6639418"/>
            </a:xfrm>
            <a:prstGeom prst="rect">
              <a:avLst/>
            </a:prstGeom>
            <a:noFill/>
            <a:ln>
              <a:noFill/>
            </a:ln>
          </p:spPr>
        </p:pic>
        <p:pic>
          <p:nvPicPr>
            <p:cNvPr id="423" name="Google Shape;423;p48"/>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424" name="Google Shape;424;p48"/>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425" name="Google Shape;425;p48"/>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26" name="Google Shape;426;p48"/>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0" name="Shape 430"/>
        <p:cNvGrpSpPr/>
        <p:nvPr/>
      </p:nvGrpSpPr>
      <p:grpSpPr>
        <a:xfrm>
          <a:off x="0" y="0"/>
          <a:ext cx="0" cy="0"/>
          <a:chOff x="0" y="0"/>
          <a:chExt cx="0" cy="0"/>
        </a:xfrm>
      </p:grpSpPr>
      <p:grpSp>
        <p:nvGrpSpPr>
          <p:cNvPr id="431" name="Google Shape;431;p49"/>
          <p:cNvGrpSpPr/>
          <p:nvPr/>
        </p:nvGrpSpPr>
        <p:grpSpPr>
          <a:xfrm>
            <a:off x="0" y="144240"/>
            <a:ext cx="12191998" cy="6713759"/>
            <a:chOff x="0" y="144240"/>
            <a:chExt cx="12191998" cy="6713759"/>
          </a:xfrm>
        </p:grpSpPr>
        <p:pic>
          <p:nvPicPr>
            <p:cNvPr id="432" name="Google Shape;432;p49"/>
            <p:cNvPicPr preferRelativeResize="0"/>
            <p:nvPr/>
          </p:nvPicPr>
          <p:blipFill rotWithShape="1">
            <a:blip r:embed="rId3">
              <a:alphaModFix/>
            </a:blip>
            <a:srcRect b="0" l="0" r="0" t="0"/>
            <a:stretch/>
          </p:blipFill>
          <p:spPr>
            <a:xfrm>
              <a:off x="0" y="144240"/>
              <a:ext cx="12191998" cy="6700645"/>
            </a:xfrm>
            <a:prstGeom prst="rect">
              <a:avLst/>
            </a:prstGeom>
            <a:noFill/>
            <a:ln>
              <a:noFill/>
            </a:ln>
          </p:spPr>
        </p:pic>
        <p:pic>
          <p:nvPicPr>
            <p:cNvPr id="433" name="Google Shape;433;p49"/>
            <p:cNvPicPr preferRelativeResize="0"/>
            <p:nvPr/>
          </p:nvPicPr>
          <p:blipFill rotWithShape="1">
            <a:blip r:embed="rId4">
              <a:alphaModFix/>
            </a:blip>
            <a:srcRect b="0" l="0" r="0" t="0"/>
            <a:stretch/>
          </p:blipFill>
          <p:spPr>
            <a:xfrm>
              <a:off x="10500526" y="6629399"/>
              <a:ext cx="1691472" cy="228600"/>
            </a:xfrm>
            <a:prstGeom prst="rect">
              <a:avLst/>
            </a:prstGeom>
            <a:noFill/>
            <a:ln>
              <a:noFill/>
            </a:ln>
          </p:spPr>
        </p:pic>
        <p:pic>
          <p:nvPicPr>
            <p:cNvPr id="434" name="Google Shape;434;p49"/>
            <p:cNvPicPr preferRelativeResize="0"/>
            <p:nvPr/>
          </p:nvPicPr>
          <p:blipFill rotWithShape="1">
            <a:blip r:embed="rId5">
              <a:alphaModFix/>
            </a:blip>
            <a:srcRect b="0" l="0" r="0" t="0"/>
            <a:stretch/>
          </p:blipFill>
          <p:spPr>
            <a:xfrm>
              <a:off x="0" y="6629399"/>
              <a:ext cx="10349801" cy="228600"/>
            </a:xfrm>
            <a:prstGeom prst="rect">
              <a:avLst/>
            </a:prstGeom>
            <a:noFill/>
            <a:ln>
              <a:noFill/>
            </a:ln>
          </p:spPr>
        </p:pic>
      </p:grpSp>
      <p:sp>
        <p:nvSpPr>
          <p:cNvPr id="435" name="Google Shape;435;p49"/>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36" name="Google Shape;436;p49"/>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0" name="Shape 440"/>
        <p:cNvGrpSpPr/>
        <p:nvPr/>
      </p:nvGrpSpPr>
      <p:grpSpPr>
        <a:xfrm>
          <a:off x="0" y="0"/>
          <a:ext cx="0" cy="0"/>
          <a:chOff x="0" y="0"/>
          <a:chExt cx="0" cy="0"/>
        </a:xfrm>
      </p:grpSpPr>
      <p:grpSp>
        <p:nvGrpSpPr>
          <p:cNvPr id="441" name="Google Shape;441;p50"/>
          <p:cNvGrpSpPr/>
          <p:nvPr/>
        </p:nvGrpSpPr>
        <p:grpSpPr>
          <a:xfrm>
            <a:off x="0" y="72648"/>
            <a:ext cx="12192000" cy="6785352"/>
            <a:chOff x="0" y="72648"/>
            <a:chExt cx="12192000" cy="6785352"/>
          </a:xfrm>
        </p:grpSpPr>
        <p:pic>
          <p:nvPicPr>
            <p:cNvPr id="442" name="Google Shape;442;p50"/>
            <p:cNvPicPr preferRelativeResize="0"/>
            <p:nvPr/>
          </p:nvPicPr>
          <p:blipFill rotWithShape="1">
            <a:blip r:embed="rId3">
              <a:alphaModFix/>
            </a:blip>
            <a:srcRect b="0" l="0" r="0" t="0"/>
            <a:stretch/>
          </p:blipFill>
          <p:spPr>
            <a:xfrm>
              <a:off x="0" y="72648"/>
              <a:ext cx="12192000" cy="6785351"/>
            </a:xfrm>
            <a:prstGeom prst="rect">
              <a:avLst/>
            </a:prstGeom>
            <a:noFill/>
            <a:ln>
              <a:noFill/>
            </a:ln>
          </p:spPr>
        </p:pic>
        <p:pic>
          <p:nvPicPr>
            <p:cNvPr id="443" name="Google Shape;443;p50"/>
            <p:cNvPicPr preferRelativeResize="0"/>
            <p:nvPr/>
          </p:nvPicPr>
          <p:blipFill rotWithShape="1">
            <a:blip r:embed="rId4">
              <a:alphaModFix/>
            </a:blip>
            <a:srcRect b="0" l="0" r="0" t="0"/>
            <a:stretch/>
          </p:blipFill>
          <p:spPr>
            <a:xfrm>
              <a:off x="10500526" y="6629400"/>
              <a:ext cx="1691472" cy="228600"/>
            </a:xfrm>
            <a:prstGeom prst="rect">
              <a:avLst/>
            </a:prstGeom>
            <a:noFill/>
            <a:ln>
              <a:noFill/>
            </a:ln>
          </p:spPr>
        </p:pic>
        <p:pic>
          <p:nvPicPr>
            <p:cNvPr id="444" name="Google Shape;444;p50"/>
            <p:cNvPicPr preferRelativeResize="0"/>
            <p:nvPr/>
          </p:nvPicPr>
          <p:blipFill rotWithShape="1">
            <a:blip r:embed="rId5">
              <a:alphaModFix/>
            </a:blip>
            <a:srcRect b="0" l="0" r="0" t="0"/>
            <a:stretch/>
          </p:blipFill>
          <p:spPr>
            <a:xfrm>
              <a:off x="0" y="6629400"/>
              <a:ext cx="10349801" cy="228600"/>
            </a:xfrm>
            <a:prstGeom prst="rect">
              <a:avLst/>
            </a:prstGeom>
            <a:noFill/>
            <a:ln>
              <a:noFill/>
            </a:ln>
          </p:spPr>
        </p:pic>
      </p:grpSp>
      <p:sp>
        <p:nvSpPr>
          <p:cNvPr id="445" name="Google Shape;445;p50"/>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46" name="Google Shape;446;p50"/>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nvSpPr>
        <p:spPr>
          <a:xfrm>
            <a:off x="336100" y="1443225"/>
            <a:ext cx="11572800" cy="1397100"/>
          </a:xfrm>
          <a:prstGeom prst="rect">
            <a:avLst/>
          </a:prstGeom>
          <a:noFill/>
          <a:ln>
            <a:noFill/>
          </a:ln>
        </p:spPr>
        <p:txBody>
          <a:bodyPr anchorCtr="0" anchor="t" bIns="0" lIns="0" spcFirstLastPara="1" rIns="0" wrap="square" tIns="10775">
            <a:spAutoFit/>
          </a:bodyPr>
          <a:lstStyle/>
          <a:p>
            <a:pPr indent="19050" lvl="0" marL="269999" marR="322874" rtl="0" algn="just">
              <a:lnSpc>
                <a:spcPct val="100299"/>
              </a:lnSpc>
              <a:spcBef>
                <a:spcPts val="0"/>
              </a:spcBef>
              <a:spcAft>
                <a:spcPts val="0"/>
              </a:spcAft>
              <a:buNone/>
            </a:pPr>
            <a:r>
              <a:rPr lang="de-DE" sz="3200" u="sng">
                <a:solidFill>
                  <a:srgbClr val="2A6CB2"/>
                </a:solidFill>
                <a:latin typeface="Tahoma"/>
                <a:ea typeface="Tahoma"/>
                <a:cs typeface="Tahoma"/>
                <a:sym typeface="Tahoma"/>
              </a:rPr>
              <a:t>https://www.youtube.com/watch?v=VwULB</a:t>
            </a:r>
            <a:r>
              <a:rPr lang="de-DE" sz="3200">
                <a:solidFill>
                  <a:srgbClr val="2A6CB2"/>
                </a:solidFill>
                <a:latin typeface="Tahoma"/>
                <a:ea typeface="Tahoma"/>
                <a:cs typeface="Tahoma"/>
                <a:sym typeface="Tahoma"/>
              </a:rPr>
              <a:t> </a:t>
            </a:r>
            <a:r>
              <a:rPr lang="de-DE" sz="3200" u="sng">
                <a:solidFill>
                  <a:srgbClr val="2A6CB2"/>
                </a:solidFill>
                <a:latin typeface="Tahoma"/>
                <a:ea typeface="Tahoma"/>
                <a:cs typeface="Tahoma"/>
                <a:sym typeface="Tahoma"/>
              </a:rPr>
              <a:t>r5QpmM#action=share</a:t>
            </a:r>
            <a:endParaRPr sz="3200">
              <a:latin typeface="Tahoma"/>
              <a:ea typeface="Tahoma"/>
              <a:cs typeface="Tahoma"/>
              <a:sym typeface="Tahoma"/>
            </a:endParaRPr>
          </a:p>
          <a:p>
            <a:pPr indent="19050" lvl="0" marL="269999" marR="322874" rtl="0" algn="r">
              <a:lnSpc>
                <a:spcPct val="100000"/>
              </a:lnSpc>
              <a:spcBef>
                <a:spcPts val="944"/>
              </a:spcBef>
              <a:spcAft>
                <a:spcPts val="0"/>
              </a:spcAft>
              <a:buNone/>
            </a:pPr>
            <a:r>
              <a:t/>
            </a:r>
            <a:endParaRPr sz="1800">
              <a:latin typeface="Tahoma"/>
              <a:ea typeface="Tahoma"/>
              <a:cs typeface="Tahoma"/>
              <a:sym typeface="Tahoma"/>
            </a:endParaRPr>
          </a:p>
        </p:txBody>
      </p:sp>
      <p:sp>
        <p:nvSpPr>
          <p:cNvPr id="452" name="Google Shape;452;p51"/>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453" name="Google Shape;453;p51"/>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838200" y="672325"/>
            <a:ext cx="10515600" cy="591000"/>
          </a:xfrm>
          <a:prstGeom prst="rect">
            <a:avLst/>
          </a:prstGeom>
        </p:spPr>
        <p:txBody>
          <a:bodyPr anchorCtr="0" anchor="ctr" bIns="45700" lIns="91425" spcFirstLastPara="1" rIns="91425" wrap="square" tIns="45700">
            <a:spAutoFit/>
          </a:bodyPr>
          <a:lstStyle/>
          <a:p>
            <a:pPr indent="0" lvl="0" marL="0" rtl="1" algn="r">
              <a:spcBef>
                <a:spcPts val="0"/>
              </a:spcBef>
              <a:spcAft>
                <a:spcPts val="0"/>
              </a:spcAft>
              <a:buSzPts val="990"/>
              <a:buNone/>
            </a:pPr>
            <a:r>
              <a:rPr lang="de-DE" sz="3600"/>
              <a:t>תכניות קיימות</a:t>
            </a:r>
            <a:endParaRPr sz="3600"/>
          </a:p>
        </p:txBody>
      </p:sp>
      <p:sp>
        <p:nvSpPr>
          <p:cNvPr id="146" name="Google Shape;146;p22"/>
          <p:cNvSpPr txBox="1"/>
          <p:nvPr>
            <p:ph idx="1" type="body"/>
          </p:nvPr>
        </p:nvSpPr>
        <p:spPr>
          <a:xfrm>
            <a:off x="838200" y="1386700"/>
            <a:ext cx="10515600" cy="4651500"/>
          </a:xfrm>
          <a:prstGeom prst="rect">
            <a:avLst/>
          </a:prstGeom>
        </p:spPr>
        <p:txBody>
          <a:bodyPr anchorCtr="0" anchor="t" bIns="45700" lIns="91425" spcFirstLastPara="1" rIns="91425" wrap="square" tIns="45700">
            <a:normAutofit/>
          </a:bodyPr>
          <a:lstStyle/>
          <a:p>
            <a:pPr indent="-387350" lvl="0" marL="457200" rtl="1" algn="r">
              <a:lnSpc>
                <a:spcPct val="115000"/>
              </a:lnSpc>
              <a:spcBef>
                <a:spcPts val="1000"/>
              </a:spcBef>
              <a:spcAft>
                <a:spcPts val="0"/>
              </a:spcAft>
              <a:buSzPts val="2500"/>
              <a:buAutoNum type="arabicPeriod"/>
            </a:pPr>
            <a:r>
              <a:rPr b="1" lang="de-DE" u="sng">
                <a:solidFill>
                  <a:schemeClr val="hlink"/>
                </a:solidFill>
                <a:hlinkClick r:id="rId3"/>
              </a:rPr>
              <a:t>תכנית "גלוב" לחינוך סביבתי</a:t>
            </a:r>
            <a:endParaRPr b="1"/>
          </a:p>
          <a:p>
            <a:pPr indent="-387350" lvl="0" marL="457200" rtl="1" algn="r">
              <a:lnSpc>
                <a:spcPct val="115000"/>
              </a:lnSpc>
              <a:spcBef>
                <a:spcPts val="1000"/>
              </a:spcBef>
              <a:spcAft>
                <a:spcPts val="0"/>
              </a:spcAft>
              <a:buSzPts val="2500"/>
              <a:buAutoNum type="arabicPeriod"/>
            </a:pPr>
            <a:r>
              <a:rPr b="1" lang="de-DE" u="sng">
                <a:solidFill>
                  <a:schemeClr val="hlink"/>
                </a:solidFill>
                <a:hlinkClick r:id="rId4"/>
              </a:rPr>
              <a:t>תוכנית ISDG</a:t>
            </a:r>
            <a:endParaRPr b="1"/>
          </a:p>
          <a:p>
            <a:pPr indent="-387350" lvl="0" marL="457200" rtl="1" algn="r">
              <a:lnSpc>
                <a:spcPct val="115000"/>
              </a:lnSpc>
              <a:spcBef>
                <a:spcPts val="1000"/>
              </a:spcBef>
              <a:spcAft>
                <a:spcPts val="0"/>
              </a:spcAft>
              <a:buSzPts val="2500"/>
              <a:buAutoNum type="arabicPeriod"/>
            </a:pPr>
            <a:r>
              <a:rPr b="1" lang="de-DE" u="sng">
                <a:solidFill>
                  <a:schemeClr val="hlink"/>
                </a:solidFill>
                <a:hlinkClick r:id="rId5"/>
              </a:rPr>
              <a:t>סקירה של תכניות בית-ספריות</a:t>
            </a:r>
            <a:endParaRPr b="1"/>
          </a:p>
        </p:txBody>
      </p:sp>
      <p:sp>
        <p:nvSpPr>
          <p:cNvPr id="147" name="Google Shape;147;p22"/>
          <p:cNvSpPr txBox="1"/>
          <p:nvPr/>
        </p:nvSpPr>
        <p:spPr>
          <a:xfrm>
            <a:off x="1637850" y="2333625"/>
            <a:ext cx="6429300" cy="3000000"/>
          </a:xfrm>
          <a:prstGeom prst="rect">
            <a:avLst/>
          </a:prstGeom>
          <a:noFill/>
          <a:ln>
            <a:noFill/>
          </a:ln>
        </p:spPr>
        <p:txBody>
          <a:bodyPr anchorCtr="0" anchor="t" bIns="91425" lIns="91425" spcFirstLastPara="1" rIns="91425" wrap="square" tIns="91425">
            <a:noAutofit/>
          </a:bodyPr>
          <a:lstStyle/>
          <a:p>
            <a:pPr indent="161925" lvl="0" marL="47430000" marR="11599125" rtl="0" algn="r">
              <a:lnSpc>
                <a:spcPct val="80299"/>
              </a:lnSpc>
              <a:spcBef>
                <a:spcPts val="0"/>
              </a:spcBef>
              <a:spcAft>
                <a:spcPts val="0"/>
              </a:spcAft>
              <a:buSzPts val="275"/>
              <a:buNone/>
            </a:pPr>
            <a:r>
              <a:rPr b="1" lang="de-DE" sz="1100">
                <a:solidFill>
                  <a:schemeClr val="dk1"/>
                </a:solidFill>
              </a:rPr>
              <a:t>השיגה יונישל היגטרטסא לכל סיס                                                                                                                                                                                                                                              ורךהמחשבהשלבני-םאביחסד עונכשה תויהל הכירצ ץראה רוד</a:t>
            </a:r>
            <a:endParaRPr sz="1100">
              <a:solidFill>
                <a:schemeClr val="dk1"/>
              </a:solidFill>
            </a:endParaRPr>
          </a:p>
          <a:p>
            <a:pPr indent="-20956" lvl="0" marL="43899456" marR="12053570" rtl="0" algn="r">
              <a:lnSpc>
                <a:spcPct val="99375"/>
              </a:lnSpc>
              <a:spcBef>
                <a:spcPts val="165"/>
              </a:spcBef>
              <a:spcAft>
                <a:spcPts val="0"/>
              </a:spcAft>
              <a:buSzPts val="275"/>
              <a:buNone/>
            </a:pPr>
            <a:r>
              <a:rPr b="1" lang="de-DE" sz="1100">
                <a:solidFill>
                  <a:schemeClr val="dk1"/>
                </a:solidFill>
              </a:rPr>
              <a:t>קלח הניא תימלועה הביבסהשלםשה                                    מחצרהאחורית...")אלגור,5991(</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838200" y="672325"/>
            <a:ext cx="10515600" cy="591000"/>
          </a:xfrm>
          <a:prstGeom prst="rect">
            <a:avLst/>
          </a:prstGeom>
        </p:spPr>
        <p:txBody>
          <a:bodyPr anchorCtr="0" anchor="ctr" bIns="45700" lIns="91425" spcFirstLastPara="1" rIns="91425" wrap="square" tIns="45700">
            <a:spAutoFit/>
          </a:bodyPr>
          <a:lstStyle/>
          <a:p>
            <a:pPr indent="0" lvl="0" marL="0" rtl="1" algn="r">
              <a:spcBef>
                <a:spcPts val="0"/>
              </a:spcBef>
              <a:spcAft>
                <a:spcPts val="0"/>
              </a:spcAft>
              <a:buSzPts val="990"/>
              <a:buNone/>
            </a:pPr>
            <a:r>
              <a:rPr lang="de-DE" sz="3600"/>
              <a:t>תכנית ISDG Israel Sustainable Development Goals</a:t>
            </a:r>
            <a:endParaRPr sz="3600"/>
          </a:p>
        </p:txBody>
      </p:sp>
      <p:sp>
        <p:nvSpPr>
          <p:cNvPr id="153" name="Google Shape;153;p23"/>
          <p:cNvSpPr txBox="1"/>
          <p:nvPr>
            <p:ph idx="1" type="body"/>
          </p:nvPr>
        </p:nvSpPr>
        <p:spPr>
          <a:xfrm>
            <a:off x="838200" y="1386700"/>
            <a:ext cx="10515600" cy="4651500"/>
          </a:xfrm>
          <a:prstGeom prst="rect">
            <a:avLst/>
          </a:prstGeom>
        </p:spPr>
        <p:txBody>
          <a:bodyPr anchorCtr="0" anchor="t" bIns="45700" lIns="91425" spcFirstLastPara="1" rIns="91425" wrap="square" tIns="45700">
            <a:normAutofit fontScale="47500" lnSpcReduction="20000"/>
          </a:bodyPr>
          <a:lstStyle/>
          <a:p>
            <a:pPr indent="0" lvl="0" marL="0" rtl="1" algn="r">
              <a:lnSpc>
                <a:spcPct val="115000"/>
              </a:lnSpc>
              <a:spcBef>
                <a:spcPts val="1000"/>
              </a:spcBef>
              <a:spcAft>
                <a:spcPts val="0"/>
              </a:spcAft>
              <a:buNone/>
            </a:pPr>
            <a:r>
              <a:rPr b="1" lang="de-DE" sz="3584"/>
              <a:t> חזון התוכנית</a:t>
            </a:r>
            <a:endParaRPr b="1" sz="3584"/>
          </a:p>
          <a:p>
            <a:pPr indent="-282892" lvl="0" marL="457200" rtl="1" algn="r">
              <a:lnSpc>
                <a:spcPct val="115000"/>
              </a:lnSpc>
              <a:spcBef>
                <a:spcPts val="1000"/>
              </a:spcBef>
              <a:spcAft>
                <a:spcPts val="0"/>
              </a:spcAft>
              <a:buSzPct val="64285"/>
              <a:buChar char="❏"/>
            </a:pPr>
            <a:r>
              <a:rPr b="1" lang="de-DE"/>
              <a:t>17 היעדים שנקבעו על ידי האו"ם נוגעים בתחומים רבים בחיי היום-יום של כולנו. תוכנית ISDG הוקמה במטרה להציב את הנוער הישראלי בחזית המאמץ למימוש היעדים של האו״ם. בשנת 2030 יהיה הנוער של היום ״המבוגר האחראי״, ולכן יש חשיבות רבה בקבלת אחריות וביצירת מעורבות הנוער בישראל במימוש אותם יעדים.</a:t>
            </a:r>
            <a:endParaRPr b="1"/>
          </a:p>
          <a:p>
            <a:pPr indent="0" lvl="0" marL="0" rtl="1" algn="r">
              <a:lnSpc>
                <a:spcPct val="115000"/>
              </a:lnSpc>
              <a:spcBef>
                <a:spcPts val="1000"/>
              </a:spcBef>
              <a:spcAft>
                <a:spcPts val="0"/>
              </a:spcAft>
              <a:buNone/>
            </a:pPr>
            <a:r>
              <a:rPr b="1" lang="de-DE" sz="3431"/>
              <a:t> מטרות התוכנית</a:t>
            </a:r>
            <a:endParaRPr b="1" sz="3431"/>
          </a:p>
          <a:p>
            <a:pPr indent="-282892" lvl="0" marL="457200" rtl="1" algn="r">
              <a:lnSpc>
                <a:spcPct val="115000"/>
              </a:lnSpc>
              <a:spcBef>
                <a:spcPts val="1000"/>
              </a:spcBef>
              <a:spcAft>
                <a:spcPts val="0"/>
              </a:spcAft>
              <a:buSzPct val="64285"/>
              <a:buChar char="❏"/>
            </a:pPr>
            <a:r>
              <a:rPr b="1" lang="de-DE"/>
              <a:t>שילוב בני הנוער הישראלי במימוש היעדים של האו"ם לשנת 2030: מתן הזדמנות שווה לבני הנוער בישראל להיות חלק מהמאמץ הבין־לאומי למימוש 17 היעדים של האו״ם לשנת 2030 ובכך לשמש מודל לחיקוי עבור שאר המדינות החברות באו״ם.</a:t>
            </a:r>
            <a:endParaRPr b="1"/>
          </a:p>
          <a:p>
            <a:pPr indent="-282892" lvl="0" marL="457200" rtl="1" algn="r">
              <a:lnSpc>
                <a:spcPct val="115000"/>
              </a:lnSpc>
              <a:spcBef>
                <a:spcPts val="0"/>
              </a:spcBef>
              <a:spcAft>
                <a:spcPts val="0"/>
              </a:spcAft>
              <a:buSzPct val="64285"/>
              <a:buChar char="❏"/>
            </a:pPr>
            <a:r>
              <a:rPr b="1" lang="de-DE"/>
              <a:t>חשיפה של הנוער הישראלי למחקר, ליוזמות, לפיתוח ולשיתוף פעולה בין־לאומיים.</a:t>
            </a:r>
            <a:endParaRPr b="1"/>
          </a:p>
          <a:p>
            <a:pPr indent="-282892" lvl="0" marL="457200" rtl="1" algn="r">
              <a:lnSpc>
                <a:spcPct val="115000"/>
              </a:lnSpc>
              <a:spcBef>
                <a:spcPts val="0"/>
              </a:spcBef>
              <a:spcAft>
                <a:spcPts val="0"/>
              </a:spcAft>
              <a:buSzPct val="64285"/>
              <a:buChar char="❏"/>
            </a:pPr>
            <a:r>
              <a:rPr b="1" lang="de-DE"/>
              <a:t>חיבור בין בני הנוער הישראלים לארגוני ה־FAO ,IFAD ,WFP של האו"ם.</a:t>
            </a:r>
            <a:endParaRPr b="1"/>
          </a:p>
          <a:p>
            <a:pPr indent="0" lvl="0" marL="0" rtl="1" algn="r">
              <a:lnSpc>
                <a:spcPct val="115000"/>
              </a:lnSpc>
              <a:spcBef>
                <a:spcPts val="1000"/>
              </a:spcBef>
              <a:spcAft>
                <a:spcPts val="0"/>
              </a:spcAft>
              <a:buNone/>
            </a:pPr>
            <a:r>
              <a:rPr b="1" lang="de-DE" sz="3431"/>
              <a:t>תיאור התוכנית</a:t>
            </a:r>
            <a:endParaRPr b="1" sz="3431"/>
          </a:p>
          <a:p>
            <a:pPr indent="-282892" lvl="0" marL="457200" rtl="1" algn="r">
              <a:lnSpc>
                <a:spcPct val="115000"/>
              </a:lnSpc>
              <a:spcBef>
                <a:spcPts val="1000"/>
              </a:spcBef>
              <a:spcAft>
                <a:spcPts val="0"/>
              </a:spcAft>
              <a:buSzPct val="64285"/>
              <a:buChar char="❏"/>
            </a:pPr>
            <a:r>
              <a:rPr b="1" lang="de-DE"/>
              <a:t>תוכנית ISDG מאפשרת לכלל תלמידי ישראל להציע בשלב הראשון מיזם שמטרתו לענות על אחד או יותר מ־17 היעדים של האו״ם. את המיזם יש לתכנן עבור מדינה מתפתחת שאותה יש לבחור מראש. 15 הקבוצות שיעלו לשלב השני יציגו את המיזם שלהן באנגלית לפני הוועדה הממונה.</a:t>
            </a:r>
            <a:endParaRPr b="1"/>
          </a:p>
          <a:p>
            <a:pPr indent="-282892" lvl="0" marL="457200" rtl="1" algn="r">
              <a:lnSpc>
                <a:spcPct val="115000"/>
              </a:lnSpc>
              <a:spcBef>
                <a:spcPts val="0"/>
              </a:spcBef>
              <a:spcAft>
                <a:spcPts val="0"/>
              </a:spcAft>
              <a:buSzPct val="64285"/>
              <a:buChar char="❏"/>
            </a:pPr>
            <a:r>
              <a:rPr b="1" lang="de-DE"/>
              <a:t>תלמידי שלושת הקבוצות שיגיעו לשלב השלישי והסופי של התחרות, יטוסו לרומא, בירת איטליה, ולמרכז הארגונים הבין־לאומיים בתחום המזון והחקלאות של האו״ם. במהלך השהייה באיטליה יבקרו המועמדים בארגוני המזון והחקלאות של האו"ם ברומא, ושם יציגו באנגלית את המיזם שלהם ויפגשו אנשי מפתח בתחום.</a:t>
            </a:r>
            <a:endParaRPr b="1"/>
          </a:p>
          <a:p>
            <a:pPr indent="0" lvl="0" marL="0" rtl="1" algn="r">
              <a:lnSpc>
                <a:spcPct val="115000"/>
              </a:lnSpc>
              <a:spcBef>
                <a:spcPts val="1000"/>
              </a:spcBef>
              <a:spcAft>
                <a:spcPts val="0"/>
              </a:spcAft>
              <a:buNone/>
            </a:pPr>
            <a:r>
              <a:rPr b="1" lang="de-DE" sz="3431"/>
              <a:t>אוכלוסיית היעד</a:t>
            </a:r>
            <a:endParaRPr b="1" sz="3431"/>
          </a:p>
          <a:p>
            <a:pPr indent="-282892" lvl="0" marL="457200" rtl="1" algn="r">
              <a:lnSpc>
                <a:spcPct val="115000"/>
              </a:lnSpc>
              <a:spcBef>
                <a:spcPts val="1000"/>
              </a:spcBef>
              <a:spcAft>
                <a:spcPts val="0"/>
              </a:spcAft>
              <a:buSzPct val="64285"/>
              <a:buChar char="❏"/>
            </a:pPr>
            <a:r>
              <a:rPr b="1" lang="de-DE"/>
              <a:t>התוכנית מיועדת לכלל תלמידי ישראל הלומדים בכיתות ז׳-י״ב, תלמידים המחפשים אתגרים ואוהבים למצוא פתרונות ייחודיים ויוצאי דופן לבעיות מורכבות, וכן תלמידים בעלי רצון עז לעזור לאחר.</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838200" y="672325"/>
            <a:ext cx="10515600" cy="591000"/>
          </a:xfrm>
          <a:prstGeom prst="rect">
            <a:avLst/>
          </a:prstGeom>
        </p:spPr>
        <p:txBody>
          <a:bodyPr anchorCtr="0" anchor="ctr" bIns="45700" lIns="91425" spcFirstLastPara="1" rIns="91425" wrap="square" tIns="45700">
            <a:spAutoFit/>
          </a:bodyPr>
          <a:lstStyle/>
          <a:p>
            <a:pPr indent="0" lvl="0" marL="0" rtl="1" algn="r">
              <a:spcBef>
                <a:spcPts val="0"/>
              </a:spcBef>
              <a:spcAft>
                <a:spcPts val="0"/>
              </a:spcAft>
              <a:buSzPts val="990"/>
              <a:buNone/>
            </a:pPr>
            <a:r>
              <a:rPr lang="de-DE" sz="3600"/>
              <a:t>ISDG : יישום</a:t>
            </a:r>
            <a:endParaRPr sz="3600"/>
          </a:p>
        </p:txBody>
      </p:sp>
      <p:sp>
        <p:nvSpPr>
          <p:cNvPr id="159" name="Google Shape;159;p24"/>
          <p:cNvSpPr txBox="1"/>
          <p:nvPr>
            <p:ph idx="1" type="body"/>
          </p:nvPr>
        </p:nvSpPr>
        <p:spPr>
          <a:xfrm>
            <a:off x="838200" y="1386700"/>
            <a:ext cx="10515600" cy="4651500"/>
          </a:xfrm>
          <a:prstGeom prst="rect">
            <a:avLst/>
          </a:prstGeom>
        </p:spPr>
        <p:txBody>
          <a:bodyPr anchorCtr="0" anchor="t" bIns="45700" lIns="91425" spcFirstLastPara="1" rIns="91425" wrap="square" tIns="45700">
            <a:normAutofit lnSpcReduction="20000"/>
          </a:bodyPr>
          <a:lstStyle/>
          <a:p>
            <a:pPr indent="-342900" lvl="0" marL="457200" rtl="1" algn="r">
              <a:lnSpc>
                <a:spcPct val="115000"/>
              </a:lnSpc>
              <a:spcBef>
                <a:spcPts val="1000"/>
              </a:spcBef>
              <a:spcAft>
                <a:spcPts val="0"/>
              </a:spcAft>
              <a:buSzPts val="1800"/>
              <a:buChar char="❏"/>
            </a:pPr>
            <a:r>
              <a:rPr b="1" lang="de-DE"/>
              <a:t>זוהי השנה הרביעית שבה התוכנית הייחודית פועלת על ידי משרד החינוך, משרד החוץ וקרן קיימת לישראל. </a:t>
            </a:r>
            <a:endParaRPr b="1"/>
          </a:p>
          <a:p>
            <a:pPr indent="-342900" lvl="0" marL="457200" rtl="1" algn="r">
              <a:lnSpc>
                <a:spcPct val="115000"/>
              </a:lnSpc>
              <a:spcBef>
                <a:spcPts val="0"/>
              </a:spcBef>
              <a:spcAft>
                <a:spcPts val="0"/>
              </a:spcAft>
              <a:buSzPts val="1800"/>
              <a:buChar char="❏"/>
            </a:pPr>
            <a:r>
              <a:rPr b="1" lang="de-DE"/>
              <a:t>התוכנית הוקמה במטרה לשתף תלמידים מישראל במאמצים </a:t>
            </a:r>
            <a:r>
              <a:rPr b="1" lang="de-DE"/>
              <a:t>הבינלאומיים</a:t>
            </a:r>
            <a:r>
              <a:rPr b="1" lang="de-DE"/>
              <a:t> להשגת יעדי הפיתוח בר קיימא (SDG's) של האו״ם לשנת 2030, ובכך לסייע לעולם כולו בהתמודדות עם האתגרים העומדים לפנינו. </a:t>
            </a:r>
            <a:endParaRPr b="1"/>
          </a:p>
          <a:p>
            <a:pPr indent="-342900" lvl="0" marL="457200" rtl="1" algn="r">
              <a:lnSpc>
                <a:spcPct val="115000"/>
              </a:lnSpc>
              <a:spcBef>
                <a:spcPts val="0"/>
              </a:spcBef>
              <a:spcAft>
                <a:spcPts val="0"/>
              </a:spcAft>
              <a:buSzPts val="1800"/>
              <a:buChar char="❏"/>
            </a:pPr>
            <a:r>
              <a:rPr b="1" lang="de-DE"/>
              <a:t>ההשתתפות בתוכנית ISDG מעניקה לתלמידים הזדמנות ייחודית לקחת חלק בעיצוב העתיד של כולנו במטרה להעניק עתיד טוב יותר או איכות חיים טובה יותר למדינה ולעולם כולו. </a:t>
            </a:r>
            <a:endParaRPr b="1"/>
          </a:p>
          <a:p>
            <a:pPr indent="-342900" lvl="0" marL="457200" rtl="1" algn="r">
              <a:lnSpc>
                <a:spcPct val="115000"/>
              </a:lnSpc>
              <a:spcBef>
                <a:spcPts val="0"/>
              </a:spcBef>
              <a:spcAft>
                <a:spcPts val="0"/>
              </a:spcAft>
              <a:buSzPts val="1800"/>
              <a:buChar char="❏"/>
            </a:pPr>
            <a:r>
              <a:rPr b="1" lang="de-DE"/>
              <a:t>במהלך תוכנית ISDG יתבקשו תלמידים מכיתות ז'-י"א להציע מיזם שיסייע במימוש אחד או יותר מ־17 היעדים של האו"ם (SDG’s) במדינה מתפתחת שיבחרו מראש, או במדינה בעולם המתמודדת עם בעיות של שינוי אקלים.</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3" name="Shape 163"/>
        <p:cNvGrpSpPr/>
        <p:nvPr/>
      </p:nvGrpSpPr>
      <p:grpSpPr>
        <a:xfrm>
          <a:off x="0" y="0"/>
          <a:ext cx="0" cy="0"/>
          <a:chOff x="0" y="0"/>
          <a:chExt cx="0" cy="0"/>
        </a:xfrm>
      </p:grpSpPr>
      <p:sp>
        <p:nvSpPr>
          <p:cNvPr id="164" name="Google Shape;164;p25"/>
          <p:cNvSpPr/>
          <p:nvPr/>
        </p:nvSpPr>
        <p:spPr>
          <a:xfrm>
            <a:off x="5562600" y="0"/>
            <a:ext cx="5029200" cy="5943600"/>
          </a:xfrm>
          <a:custGeom>
            <a:rect b="b" l="l" r="r" t="t"/>
            <a:pathLst>
              <a:path extrusionOk="0" h="5943600" w="5029200">
                <a:moveTo>
                  <a:pt x="5029200" y="0"/>
                </a:moveTo>
                <a:lnTo>
                  <a:pt x="0" y="0"/>
                </a:lnTo>
                <a:lnTo>
                  <a:pt x="0" y="5943600"/>
                </a:lnTo>
                <a:lnTo>
                  <a:pt x="5029200" y="5943600"/>
                </a:lnTo>
                <a:lnTo>
                  <a:pt x="5029200" y="0"/>
                </a:lnTo>
                <a:close/>
              </a:path>
            </a:pathLst>
          </a:custGeom>
          <a:solidFill>
            <a:srgbClr val="687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5" name="Google Shape;165;p25"/>
          <p:cNvPicPr preferRelativeResize="0"/>
          <p:nvPr/>
        </p:nvPicPr>
        <p:blipFill rotWithShape="1">
          <a:blip r:embed="rId3">
            <a:alphaModFix/>
          </a:blip>
          <a:srcRect b="0" l="0" r="0" t="0"/>
          <a:stretch/>
        </p:blipFill>
        <p:spPr>
          <a:xfrm>
            <a:off x="10691470" y="2057399"/>
            <a:ext cx="1490471" cy="3886200"/>
          </a:xfrm>
          <a:prstGeom prst="rect">
            <a:avLst/>
          </a:prstGeom>
          <a:noFill/>
          <a:ln>
            <a:noFill/>
          </a:ln>
        </p:spPr>
      </p:pic>
      <p:pic>
        <p:nvPicPr>
          <p:cNvPr id="166" name="Google Shape;166;p25"/>
          <p:cNvPicPr preferRelativeResize="0"/>
          <p:nvPr/>
        </p:nvPicPr>
        <p:blipFill rotWithShape="1">
          <a:blip r:embed="rId4">
            <a:alphaModFix/>
          </a:blip>
          <a:srcRect b="0" l="0" r="0" t="0"/>
          <a:stretch/>
        </p:blipFill>
        <p:spPr>
          <a:xfrm>
            <a:off x="3392105" y="2057400"/>
            <a:ext cx="2060766" cy="3886199"/>
          </a:xfrm>
          <a:prstGeom prst="rect">
            <a:avLst/>
          </a:prstGeom>
          <a:noFill/>
          <a:ln>
            <a:noFill/>
          </a:ln>
        </p:spPr>
      </p:pic>
      <p:pic>
        <p:nvPicPr>
          <p:cNvPr id="167" name="Google Shape;167;p25"/>
          <p:cNvPicPr preferRelativeResize="0"/>
          <p:nvPr/>
        </p:nvPicPr>
        <p:blipFill rotWithShape="1">
          <a:blip r:embed="rId5">
            <a:alphaModFix/>
          </a:blip>
          <a:srcRect b="0" l="0" r="0" t="0"/>
          <a:stretch/>
        </p:blipFill>
        <p:spPr>
          <a:xfrm>
            <a:off x="0" y="2057399"/>
            <a:ext cx="3282377" cy="3886200"/>
          </a:xfrm>
          <a:prstGeom prst="rect">
            <a:avLst/>
          </a:prstGeom>
          <a:noFill/>
          <a:ln>
            <a:noFill/>
          </a:ln>
        </p:spPr>
      </p:pic>
      <p:sp>
        <p:nvSpPr>
          <p:cNvPr id="168" name="Google Shape;168;p25"/>
          <p:cNvSpPr txBox="1"/>
          <p:nvPr>
            <p:ph type="title"/>
          </p:nvPr>
        </p:nvSpPr>
        <p:spPr>
          <a:xfrm>
            <a:off x="5732650" y="2263140"/>
            <a:ext cx="4568825"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de-DE" sz="3200">
                <a:solidFill>
                  <a:srgbClr val="002060"/>
                </a:solidFill>
                <a:latin typeface="Tahoma"/>
                <a:ea typeface="Tahoma"/>
                <a:cs typeface="Tahoma"/>
                <a:sym typeface="Tahoma"/>
              </a:rPr>
              <a:t>THE GLOBE PROGRAM</a:t>
            </a:r>
            <a:endParaRPr sz="3200">
              <a:latin typeface="Tahoma"/>
              <a:ea typeface="Tahoma"/>
              <a:cs typeface="Tahoma"/>
              <a:sym typeface="Tahoma"/>
            </a:endParaRPr>
          </a:p>
        </p:txBody>
      </p:sp>
      <p:sp>
        <p:nvSpPr>
          <p:cNvPr id="169" name="Google Shape;169;p25"/>
          <p:cNvSpPr txBox="1"/>
          <p:nvPr/>
        </p:nvSpPr>
        <p:spPr>
          <a:xfrm>
            <a:off x="-1673500" y="419473"/>
            <a:ext cx="18114600" cy="923700"/>
          </a:xfrm>
          <a:prstGeom prst="rect">
            <a:avLst/>
          </a:prstGeom>
          <a:noFill/>
          <a:ln>
            <a:noFill/>
          </a:ln>
        </p:spPr>
        <p:txBody>
          <a:bodyPr anchorCtr="0" anchor="ctr" bIns="0" lIns="0" spcFirstLastPara="1" rIns="0" wrap="square" tIns="63500">
            <a:noAutofit/>
          </a:bodyPr>
          <a:lstStyle/>
          <a:p>
            <a:pPr indent="0" lvl="0" marL="7103744" marR="6464935" rtl="0" algn="ctr">
              <a:lnSpc>
                <a:spcPct val="104166"/>
              </a:lnSpc>
              <a:spcBef>
                <a:spcPts val="0"/>
              </a:spcBef>
              <a:spcAft>
                <a:spcPts val="0"/>
              </a:spcAft>
              <a:buNone/>
            </a:pPr>
            <a:r>
              <a:rPr lang="de-DE" sz="1200">
                <a:solidFill>
                  <a:srgbClr val="FFFFFF"/>
                </a:solidFill>
                <a:latin typeface="Tahoma"/>
                <a:ea typeface="Tahoma"/>
                <a:cs typeface="Tahoma"/>
                <a:sym typeface="Tahoma"/>
              </a:rPr>
              <a:t>WHERE SCIENCE –TECHNOLOGY- CULTURE GO TOGETHER !!</a:t>
            </a:r>
            <a:endParaRPr sz="1200">
              <a:latin typeface="Tahoma"/>
              <a:ea typeface="Tahoma"/>
              <a:cs typeface="Tahoma"/>
              <a:sym typeface="Tahoma"/>
            </a:endParaRPr>
          </a:p>
          <a:p>
            <a:pPr indent="0" lvl="0" marL="631825" rtl="0" algn="ctr">
              <a:lnSpc>
                <a:spcPct val="101687"/>
              </a:lnSpc>
              <a:spcBef>
                <a:spcPts val="0"/>
              </a:spcBef>
              <a:spcAft>
                <a:spcPts val="0"/>
              </a:spcAft>
              <a:buNone/>
            </a:pPr>
            <a:r>
              <a:rPr lang="de-DE" sz="1200">
                <a:solidFill>
                  <a:srgbClr val="FFFFFF"/>
                </a:solidFill>
                <a:latin typeface="Tahoma"/>
                <a:ea typeface="Tahoma"/>
                <a:cs typeface="Tahoma"/>
                <a:sym typeface="Tahoma"/>
              </a:rPr>
              <a:t>2019-2020</a:t>
            </a:r>
            <a:endParaRPr sz="1200">
              <a:latin typeface="Tahoma"/>
              <a:ea typeface="Tahoma"/>
              <a:cs typeface="Tahoma"/>
              <a:sym typeface="Tahoma"/>
            </a:endParaRPr>
          </a:p>
          <a:p>
            <a:pPr indent="-12700" lvl="0" marL="12700" marR="7969884" rtl="0" algn="ctr">
              <a:lnSpc>
                <a:spcPct val="109375"/>
              </a:lnSpc>
              <a:spcBef>
                <a:spcPts val="229"/>
              </a:spcBef>
              <a:spcAft>
                <a:spcPts val="0"/>
              </a:spcAft>
              <a:buNone/>
            </a:pPr>
            <a:r>
              <a:rPr lang="de-DE" sz="1200">
                <a:solidFill>
                  <a:srgbClr val="FFFFFF"/>
                </a:solidFill>
                <a:latin typeface="Tahoma"/>
                <a:ea typeface="Tahoma"/>
                <a:cs typeface="Tahoma"/>
                <a:sym typeface="Tahoma"/>
              </a:rPr>
              <a:t>מביןנאס"א,חצרביתה הרוקיימות?ספ</a:t>
            </a:r>
            <a:endParaRPr sz="1200">
              <a:latin typeface="Tahoma"/>
              <a:ea typeface="Tahoma"/>
              <a:cs typeface="Tahoma"/>
              <a:sym typeface="Tahoma"/>
            </a:endParaRPr>
          </a:p>
        </p:txBody>
      </p:sp>
      <p:sp>
        <p:nvSpPr>
          <p:cNvPr id="170" name="Google Shape;170;p25"/>
          <p:cNvSpPr txBox="1"/>
          <p:nvPr/>
        </p:nvSpPr>
        <p:spPr>
          <a:xfrm>
            <a:off x="6067168" y="5365496"/>
            <a:ext cx="4291330" cy="254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de-DE" sz="1500" u="sng">
                <a:solidFill>
                  <a:srgbClr val="2A6CB2"/>
                </a:solidFill>
                <a:latin typeface="Tahoma"/>
                <a:ea typeface="Tahoma"/>
                <a:cs typeface="Tahoma"/>
                <a:sym typeface="Tahoma"/>
              </a:rPr>
              <a:t>https://</a:t>
            </a:r>
            <a:r>
              <a:rPr lang="de-DE" sz="1500" u="sng">
                <a:solidFill>
                  <a:schemeClr val="hlink"/>
                </a:solidFill>
                <a:latin typeface="Tahoma"/>
                <a:ea typeface="Tahoma"/>
                <a:cs typeface="Tahoma"/>
                <a:sym typeface="Tahoma"/>
                <a:hlinkClick r:id="rId6"/>
              </a:rPr>
              <a:t>www.youtube.com/watch?v=bEzdkvwSDn8</a:t>
            </a:r>
            <a:endParaRPr sz="1500">
              <a:latin typeface="Tahoma"/>
              <a:ea typeface="Tahoma"/>
              <a:cs typeface="Tahoma"/>
              <a:sym typeface="Tahoma"/>
            </a:endParaRPr>
          </a:p>
        </p:txBody>
      </p:sp>
      <p:pic>
        <p:nvPicPr>
          <p:cNvPr id="171" name="Google Shape;171;p25"/>
          <p:cNvPicPr preferRelativeResize="0"/>
          <p:nvPr/>
        </p:nvPicPr>
        <p:blipFill rotWithShape="1">
          <a:blip r:embed="rId7">
            <a:alphaModFix/>
          </a:blip>
          <a:srcRect b="0" l="0" r="0" t="0"/>
          <a:stretch/>
        </p:blipFill>
        <p:spPr>
          <a:xfrm>
            <a:off x="10652151" y="0"/>
            <a:ext cx="1539847" cy="1080405"/>
          </a:xfrm>
          <a:prstGeom prst="rect">
            <a:avLst/>
          </a:prstGeom>
          <a:noFill/>
          <a:ln>
            <a:noFill/>
          </a:ln>
        </p:spPr>
      </p:pic>
      <p:grpSp>
        <p:nvGrpSpPr>
          <p:cNvPr id="172" name="Google Shape;172;p25"/>
          <p:cNvGrpSpPr/>
          <p:nvPr/>
        </p:nvGrpSpPr>
        <p:grpSpPr>
          <a:xfrm>
            <a:off x="2653905" y="35578"/>
            <a:ext cx="2630204" cy="1044826"/>
            <a:chOff x="2653905" y="35578"/>
            <a:chExt cx="2630204" cy="1044826"/>
          </a:xfrm>
        </p:grpSpPr>
        <p:pic>
          <p:nvPicPr>
            <p:cNvPr id="173" name="Google Shape;173;p25"/>
            <p:cNvPicPr preferRelativeResize="0"/>
            <p:nvPr/>
          </p:nvPicPr>
          <p:blipFill rotWithShape="1">
            <a:blip r:embed="rId8">
              <a:alphaModFix/>
            </a:blip>
            <a:srcRect b="0" l="0" r="0" t="0"/>
            <a:stretch/>
          </p:blipFill>
          <p:spPr>
            <a:xfrm>
              <a:off x="4239284" y="35578"/>
              <a:ext cx="1044825" cy="1044826"/>
            </a:xfrm>
            <a:prstGeom prst="rect">
              <a:avLst/>
            </a:prstGeom>
            <a:noFill/>
            <a:ln>
              <a:noFill/>
            </a:ln>
          </p:spPr>
        </p:pic>
        <p:pic>
          <p:nvPicPr>
            <p:cNvPr id="174" name="Google Shape;174;p25"/>
            <p:cNvPicPr preferRelativeResize="0"/>
            <p:nvPr/>
          </p:nvPicPr>
          <p:blipFill rotWithShape="1">
            <a:blip r:embed="rId9">
              <a:alphaModFix/>
            </a:blip>
            <a:srcRect b="0" l="0" r="0" t="0"/>
            <a:stretch/>
          </p:blipFill>
          <p:spPr>
            <a:xfrm>
              <a:off x="2653905" y="70696"/>
              <a:ext cx="1585378" cy="948263"/>
            </a:xfrm>
            <a:prstGeom prst="rect">
              <a:avLst/>
            </a:prstGeom>
            <a:noFill/>
            <a:ln>
              <a:noFill/>
            </a:ln>
          </p:spPr>
        </p:pic>
      </p:grpSp>
      <p:pic>
        <p:nvPicPr>
          <p:cNvPr id="175" name="Google Shape;175;p25"/>
          <p:cNvPicPr preferRelativeResize="0"/>
          <p:nvPr/>
        </p:nvPicPr>
        <p:blipFill rotWithShape="1">
          <a:blip r:embed="rId10">
            <a:alphaModFix/>
          </a:blip>
          <a:srcRect b="0" l="0" r="0" t="0"/>
          <a:stretch/>
        </p:blipFill>
        <p:spPr>
          <a:xfrm>
            <a:off x="1652838" y="21900"/>
            <a:ext cx="729831" cy="1058505"/>
          </a:xfrm>
          <a:prstGeom prst="rect">
            <a:avLst/>
          </a:prstGeom>
          <a:noFill/>
          <a:ln>
            <a:noFill/>
          </a:ln>
        </p:spPr>
      </p:pic>
      <p:pic>
        <p:nvPicPr>
          <p:cNvPr id="176" name="Google Shape;176;p25"/>
          <p:cNvPicPr preferRelativeResize="0"/>
          <p:nvPr/>
        </p:nvPicPr>
        <p:blipFill rotWithShape="1">
          <a:blip r:embed="rId11">
            <a:alphaModFix/>
          </a:blip>
          <a:srcRect b="0" l="0" r="0" t="0"/>
          <a:stretch/>
        </p:blipFill>
        <p:spPr>
          <a:xfrm>
            <a:off x="311250" y="95290"/>
            <a:ext cx="1002393" cy="9236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0" name="Shape 180"/>
        <p:cNvGrpSpPr/>
        <p:nvPr/>
      </p:nvGrpSpPr>
      <p:grpSpPr>
        <a:xfrm>
          <a:off x="0" y="0"/>
          <a:ext cx="0" cy="0"/>
          <a:chOff x="0" y="0"/>
          <a:chExt cx="0" cy="0"/>
        </a:xfrm>
      </p:grpSpPr>
      <p:sp>
        <p:nvSpPr>
          <p:cNvPr id="181" name="Google Shape;181;p26"/>
          <p:cNvSpPr/>
          <p:nvPr/>
        </p:nvSpPr>
        <p:spPr>
          <a:xfrm>
            <a:off x="5562600" y="0"/>
            <a:ext cx="5029200" cy="5943600"/>
          </a:xfrm>
          <a:custGeom>
            <a:rect b="b" l="l" r="r" t="t"/>
            <a:pathLst>
              <a:path extrusionOk="0" h="5943600" w="5029200">
                <a:moveTo>
                  <a:pt x="5029200" y="0"/>
                </a:moveTo>
                <a:lnTo>
                  <a:pt x="0" y="0"/>
                </a:lnTo>
                <a:lnTo>
                  <a:pt x="0" y="5943600"/>
                </a:lnTo>
                <a:lnTo>
                  <a:pt x="5029200" y="5943600"/>
                </a:lnTo>
                <a:lnTo>
                  <a:pt x="5029200" y="0"/>
                </a:lnTo>
                <a:close/>
              </a:path>
            </a:pathLst>
          </a:custGeom>
          <a:solidFill>
            <a:srgbClr val="687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2" name="Google Shape;182;p26"/>
          <p:cNvPicPr preferRelativeResize="0"/>
          <p:nvPr/>
        </p:nvPicPr>
        <p:blipFill rotWithShape="1">
          <a:blip r:embed="rId3">
            <a:alphaModFix/>
          </a:blip>
          <a:srcRect b="0" l="0" r="0" t="0"/>
          <a:stretch/>
        </p:blipFill>
        <p:spPr>
          <a:xfrm>
            <a:off x="10691470" y="2057399"/>
            <a:ext cx="1490471" cy="3886200"/>
          </a:xfrm>
          <a:prstGeom prst="rect">
            <a:avLst/>
          </a:prstGeom>
          <a:noFill/>
          <a:ln>
            <a:noFill/>
          </a:ln>
        </p:spPr>
      </p:pic>
      <p:pic>
        <p:nvPicPr>
          <p:cNvPr id="183" name="Google Shape;183;p26"/>
          <p:cNvPicPr preferRelativeResize="0"/>
          <p:nvPr/>
        </p:nvPicPr>
        <p:blipFill rotWithShape="1">
          <a:blip r:embed="rId4">
            <a:alphaModFix/>
          </a:blip>
          <a:srcRect b="0" l="0" r="0" t="0"/>
          <a:stretch/>
        </p:blipFill>
        <p:spPr>
          <a:xfrm>
            <a:off x="3392105" y="2057400"/>
            <a:ext cx="2060766" cy="3886199"/>
          </a:xfrm>
          <a:prstGeom prst="rect">
            <a:avLst/>
          </a:prstGeom>
          <a:noFill/>
          <a:ln>
            <a:noFill/>
          </a:ln>
        </p:spPr>
      </p:pic>
      <p:pic>
        <p:nvPicPr>
          <p:cNvPr id="184" name="Google Shape;184;p26"/>
          <p:cNvPicPr preferRelativeResize="0"/>
          <p:nvPr/>
        </p:nvPicPr>
        <p:blipFill rotWithShape="1">
          <a:blip r:embed="rId5">
            <a:alphaModFix/>
          </a:blip>
          <a:srcRect b="0" l="0" r="0" t="0"/>
          <a:stretch/>
        </p:blipFill>
        <p:spPr>
          <a:xfrm>
            <a:off x="0" y="2057399"/>
            <a:ext cx="3282377" cy="3886200"/>
          </a:xfrm>
          <a:prstGeom prst="rect">
            <a:avLst/>
          </a:prstGeom>
          <a:noFill/>
          <a:ln>
            <a:noFill/>
          </a:ln>
        </p:spPr>
      </p:pic>
      <p:sp>
        <p:nvSpPr>
          <p:cNvPr id="185" name="Google Shape;185;p26"/>
          <p:cNvSpPr txBox="1"/>
          <p:nvPr>
            <p:ph type="title"/>
          </p:nvPr>
        </p:nvSpPr>
        <p:spPr>
          <a:xfrm>
            <a:off x="-6769923" y="366267"/>
            <a:ext cx="17117060" cy="1563623"/>
          </a:xfrm>
          <a:prstGeom prst="rect">
            <a:avLst/>
          </a:prstGeom>
          <a:noFill/>
          <a:ln>
            <a:noFill/>
          </a:ln>
        </p:spPr>
        <p:txBody>
          <a:bodyPr anchorCtr="0" anchor="t" bIns="0" lIns="0" spcFirstLastPara="1" rIns="0" wrap="square" tIns="981450">
            <a:spAutoFit/>
          </a:bodyPr>
          <a:lstStyle/>
          <a:p>
            <a:pPr indent="0" lvl="0" marL="12816205" rtl="0" algn="l">
              <a:lnSpc>
                <a:spcPct val="100000"/>
              </a:lnSpc>
              <a:spcBef>
                <a:spcPts val="0"/>
              </a:spcBef>
              <a:spcAft>
                <a:spcPts val="0"/>
              </a:spcAft>
              <a:buNone/>
            </a:pPr>
            <a:r>
              <a:rPr b="1" lang="de-DE" sz="2900">
                <a:solidFill>
                  <a:srgbClr val="002060"/>
                </a:solidFill>
                <a:latin typeface="Tahoma"/>
                <a:ea typeface="Tahoma"/>
                <a:cs typeface="Tahoma"/>
                <a:sym typeface="Tahoma"/>
              </a:rPr>
              <a:t>THE GLOBE PROGRAM</a:t>
            </a:r>
            <a:endParaRPr sz="2900">
              <a:latin typeface="Tahoma"/>
              <a:ea typeface="Tahoma"/>
              <a:cs typeface="Tahoma"/>
              <a:sym typeface="Tahoma"/>
            </a:endParaRPr>
          </a:p>
        </p:txBody>
      </p:sp>
      <p:sp>
        <p:nvSpPr>
          <p:cNvPr id="186" name="Google Shape;186;p26"/>
          <p:cNvSpPr txBox="1"/>
          <p:nvPr/>
        </p:nvSpPr>
        <p:spPr>
          <a:xfrm>
            <a:off x="5693220" y="2515107"/>
            <a:ext cx="4819650" cy="2832735"/>
          </a:xfrm>
          <a:prstGeom prst="rect">
            <a:avLst/>
          </a:prstGeom>
          <a:noFill/>
          <a:ln>
            <a:noFill/>
          </a:ln>
        </p:spPr>
        <p:txBody>
          <a:bodyPr anchorCtr="0" anchor="t" bIns="0" lIns="0" spcFirstLastPara="1" rIns="0" wrap="square" tIns="12700">
            <a:spAutoFit/>
          </a:bodyPr>
          <a:lstStyle/>
          <a:p>
            <a:pPr indent="0" lvl="0" marL="1223645" rtl="0" algn="l">
              <a:lnSpc>
                <a:spcPct val="114000"/>
              </a:lnSpc>
              <a:spcBef>
                <a:spcPts val="0"/>
              </a:spcBef>
              <a:spcAft>
                <a:spcPts val="0"/>
              </a:spcAft>
              <a:buNone/>
            </a:pPr>
            <a:r>
              <a:rPr b="1" lang="de-DE" sz="4000">
                <a:solidFill>
                  <a:srgbClr val="2A6CB2"/>
                </a:solidFill>
                <a:latin typeface="Tahoma"/>
                <a:ea typeface="Tahoma"/>
                <a:cs typeface="Tahoma"/>
                <a:sym typeface="Tahoma"/>
              </a:rPr>
              <a:t>G</a:t>
            </a:r>
            <a:r>
              <a:rPr b="1" lang="de-DE" sz="4000">
                <a:solidFill>
                  <a:srgbClr val="FFFFFF"/>
                </a:solidFill>
                <a:latin typeface="Tahoma"/>
                <a:ea typeface="Tahoma"/>
                <a:cs typeface="Tahoma"/>
                <a:sym typeface="Tahoma"/>
              </a:rPr>
              <a:t>- Global</a:t>
            </a:r>
            <a:endParaRPr sz="4000">
              <a:latin typeface="Tahoma"/>
              <a:ea typeface="Tahoma"/>
              <a:cs typeface="Tahoma"/>
              <a:sym typeface="Tahoma"/>
            </a:endParaRPr>
          </a:p>
          <a:p>
            <a:pPr indent="471805" lvl="0" marL="12700" marR="5080" rtl="0" algn="l">
              <a:lnSpc>
                <a:spcPct val="107500"/>
              </a:lnSpc>
              <a:spcBef>
                <a:spcPts val="320"/>
              </a:spcBef>
              <a:spcAft>
                <a:spcPts val="0"/>
              </a:spcAft>
              <a:buNone/>
            </a:pPr>
            <a:r>
              <a:rPr b="1" lang="de-DE" sz="4000">
                <a:solidFill>
                  <a:srgbClr val="2A6CB2"/>
                </a:solidFill>
                <a:latin typeface="Tahoma"/>
                <a:ea typeface="Tahoma"/>
                <a:cs typeface="Tahoma"/>
                <a:sym typeface="Tahoma"/>
              </a:rPr>
              <a:t>L</a:t>
            </a:r>
            <a:r>
              <a:rPr b="1" lang="de-DE" sz="4000">
                <a:solidFill>
                  <a:srgbClr val="FFFFFF"/>
                </a:solidFill>
                <a:latin typeface="Tahoma"/>
                <a:ea typeface="Tahoma"/>
                <a:cs typeface="Tahoma"/>
                <a:sym typeface="Tahoma"/>
              </a:rPr>
              <a:t>- Learning and </a:t>
            </a:r>
            <a:r>
              <a:rPr b="1" lang="de-DE" sz="4000">
                <a:solidFill>
                  <a:srgbClr val="2A6CB2"/>
                </a:solidFill>
                <a:latin typeface="Tahoma"/>
                <a:ea typeface="Tahoma"/>
                <a:cs typeface="Tahoma"/>
                <a:sym typeface="Tahoma"/>
              </a:rPr>
              <a:t>O</a:t>
            </a:r>
            <a:r>
              <a:rPr b="1" lang="de-DE" sz="4000">
                <a:solidFill>
                  <a:srgbClr val="FFFFFF"/>
                </a:solidFill>
                <a:latin typeface="Tahoma"/>
                <a:ea typeface="Tahoma"/>
                <a:cs typeface="Tahoma"/>
                <a:sym typeface="Tahoma"/>
              </a:rPr>
              <a:t>- Observations to</a:t>
            </a:r>
            <a:endParaRPr sz="4000">
              <a:latin typeface="Tahoma"/>
              <a:ea typeface="Tahoma"/>
              <a:cs typeface="Tahoma"/>
              <a:sym typeface="Tahoma"/>
            </a:endParaRPr>
          </a:p>
          <a:p>
            <a:pPr indent="128905" lvl="0" marL="509269" marR="351155" rtl="0" algn="l">
              <a:lnSpc>
                <a:spcPct val="107500"/>
              </a:lnSpc>
              <a:spcBef>
                <a:spcPts val="85"/>
              </a:spcBef>
              <a:spcAft>
                <a:spcPts val="0"/>
              </a:spcAft>
              <a:buNone/>
            </a:pPr>
            <a:r>
              <a:rPr b="1" lang="de-DE" sz="4000">
                <a:solidFill>
                  <a:srgbClr val="2A6CB2"/>
                </a:solidFill>
                <a:latin typeface="Tahoma"/>
                <a:ea typeface="Tahoma"/>
                <a:cs typeface="Tahoma"/>
                <a:sym typeface="Tahoma"/>
              </a:rPr>
              <a:t>B</a:t>
            </a:r>
            <a:r>
              <a:rPr b="1" lang="de-DE" sz="4000">
                <a:solidFill>
                  <a:srgbClr val="FFFFFF"/>
                </a:solidFill>
                <a:latin typeface="Tahoma"/>
                <a:ea typeface="Tahoma"/>
                <a:cs typeface="Tahoma"/>
                <a:sym typeface="Tahoma"/>
              </a:rPr>
              <a:t>- Benefit the </a:t>
            </a:r>
            <a:r>
              <a:rPr b="1" lang="de-DE" sz="4000">
                <a:solidFill>
                  <a:srgbClr val="2A6CB2"/>
                </a:solidFill>
                <a:latin typeface="Tahoma"/>
                <a:ea typeface="Tahoma"/>
                <a:cs typeface="Tahoma"/>
                <a:sym typeface="Tahoma"/>
              </a:rPr>
              <a:t>E</a:t>
            </a:r>
            <a:r>
              <a:rPr b="1" lang="de-DE" sz="4000">
                <a:solidFill>
                  <a:srgbClr val="FFFFFF"/>
                </a:solidFill>
                <a:latin typeface="Tahoma"/>
                <a:ea typeface="Tahoma"/>
                <a:cs typeface="Tahoma"/>
                <a:sym typeface="Tahoma"/>
              </a:rPr>
              <a:t>- Environment</a:t>
            </a:r>
            <a:endParaRPr sz="4000">
              <a:latin typeface="Tahoma"/>
              <a:ea typeface="Tahoma"/>
              <a:cs typeface="Tahoma"/>
              <a:sym typeface="Tahoma"/>
            </a:endParaRPr>
          </a:p>
        </p:txBody>
      </p:sp>
      <p:pic>
        <p:nvPicPr>
          <p:cNvPr id="187" name="Google Shape;187;p26"/>
          <p:cNvPicPr preferRelativeResize="0"/>
          <p:nvPr/>
        </p:nvPicPr>
        <p:blipFill rotWithShape="1">
          <a:blip r:embed="rId6">
            <a:alphaModFix/>
          </a:blip>
          <a:srcRect b="0" l="0" r="0" t="0"/>
          <a:stretch/>
        </p:blipFill>
        <p:spPr>
          <a:xfrm>
            <a:off x="10652151" y="0"/>
            <a:ext cx="1539847" cy="1080405"/>
          </a:xfrm>
          <a:prstGeom prst="rect">
            <a:avLst/>
          </a:prstGeom>
          <a:noFill/>
          <a:ln>
            <a:noFill/>
          </a:ln>
        </p:spPr>
      </p:pic>
      <p:grpSp>
        <p:nvGrpSpPr>
          <p:cNvPr id="188" name="Google Shape;188;p26"/>
          <p:cNvGrpSpPr/>
          <p:nvPr/>
        </p:nvGrpSpPr>
        <p:grpSpPr>
          <a:xfrm>
            <a:off x="2653905" y="35578"/>
            <a:ext cx="2630204" cy="1044826"/>
            <a:chOff x="2653905" y="35578"/>
            <a:chExt cx="2630204" cy="1044826"/>
          </a:xfrm>
        </p:grpSpPr>
        <p:pic>
          <p:nvPicPr>
            <p:cNvPr id="189" name="Google Shape;189;p26"/>
            <p:cNvPicPr preferRelativeResize="0"/>
            <p:nvPr/>
          </p:nvPicPr>
          <p:blipFill rotWithShape="1">
            <a:blip r:embed="rId7">
              <a:alphaModFix/>
            </a:blip>
            <a:srcRect b="0" l="0" r="0" t="0"/>
            <a:stretch/>
          </p:blipFill>
          <p:spPr>
            <a:xfrm>
              <a:off x="4239284" y="35578"/>
              <a:ext cx="1044825" cy="1044826"/>
            </a:xfrm>
            <a:prstGeom prst="rect">
              <a:avLst/>
            </a:prstGeom>
            <a:noFill/>
            <a:ln>
              <a:noFill/>
            </a:ln>
          </p:spPr>
        </p:pic>
        <p:pic>
          <p:nvPicPr>
            <p:cNvPr id="190" name="Google Shape;190;p26"/>
            <p:cNvPicPr preferRelativeResize="0"/>
            <p:nvPr/>
          </p:nvPicPr>
          <p:blipFill rotWithShape="1">
            <a:blip r:embed="rId8">
              <a:alphaModFix/>
            </a:blip>
            <a:srcRect b="0" l="0" r="0" t="0"/>
            <a:stretch/>
          </p:blipFill>
          <p:spPr>
            <a:xfrm>
              <a:off x="2653905" y="70696"/>
              <a:ext cx="1585378" cy="948263"/>
            </a:xfrm>
            <a:prstGeom prst="rect">
              <a:avLst/>
            </a:prstGeom>
            <a:noFill/>
            <a:ln>
              <a:noFill/>
            </a:ln>
          </p:spPr>
        </p:pic>
      </p:grpSp>
      <p:pic>
        <p:nvPicPr>
          <p:cNvPr id="191" name="Google Shape;191;p26"/>
          <p:cNvPicPr preferRelativeResize="0"/>
          <p:nvPr/>
        </p:nvPicPr>
        <p:blipFill rotWithShape="1">
          <a:blip r:embed="rId9">
            <a:alphaModFix/>
          </a:blip>
          <a:srcRect b="0" l="0" r="0" t="0"/>
          <a:stretch/>
        </p:blipFill>
        <p:spPr>
          <a:xfrm>
            <a:off x="1652838" y="21900"/>
            <a:ext cx="729831" cy="1058505"/>
          </a:xfrm>
          <a:prstGeom prst="rect">
            <a:avLst/>
          </a:prstGeom>
          <a:noFill/>
          <a:ln>
            <a:noFill/>
          </a:ln>
        </p:spPr>
      </p:pic>
      <p:pic>
        <p:nvPicPr>
          <p:cNvPr id="192" name="Google Shape;192;p26"/>
          <p:cNvPicPr preferRelativeResize="0"/>
          <p:nvPr/>
        </p:nvPicPr>
        <p:blipFill rotWithShape="1">
          <a:blip r:embed="rId10">
            <a:alphaModFix/>
          </a:blip>
          <a:srcRect b="0" l="0" r="0" t="0"/>
          <a:stretch/>
        </p:blipFill>
        <p:spPr>
          <a:xfrm>
            <a:off x="311250" y="95290"/>
            <a:ext cx="1002393" cy="9236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6" name="Shape 196"/>
        <p:cNvGrpSpPr/>
        <p:nvPr/>
      </p:nvGrpSpPr>
      <p:grpSpPr>
        <a:xfrm>
          <a:off x="0" y="0"/>
          <a:ext cx="0" cy="0"/>
          <a:chOff x="0" y="0"/>
          <a:chExt cx="0" cy="0"/>
        </a:xfrm>
      </p:grpSpPr>
      <p:pic>
        <p:nvPicPr>
          <p:cNvPr id="197" name="Google Shape;197;p27"/>
          <p:cNvPicPr preferRelativeResize="0"/>
          <p:nvPr/>
        </p:nvPicPr>
        <p:blipFill rotWithShape="1">
          <a:blip r:embed="rId3">
            <a:alphaModFix/>
          </a:blip>
          <a:srcRect b="0" l="0" r="0" t="0"/>
          <a:stretch/>
        </p:blipFill>
        <p:spPr>
          <a:xfrm>
            <a:off x="10500526" y="6629400"/>
            <a:ext cx="1691472" cy="228600"/>
          </a:xfrm>
          <a:prstGeom prst="rect">
            <a:avLst/>
          </a:prstGeom>
          <a:noFill/>
          <a:ln>
            <a:noFill/>
          </a:ln>
        </p:spPr>
      </p:pic>
      <p:pic>
        <p:nvPicPr>
          <p:cNvPr id="198" name="Google Shape;198;p27"/>
          <p:cNvPicPr preferRelativeResize="0"/>
          <p:nvPr/>
        </p:nvPicPr>
        <p:blipFill rotWithShape="1">
          <a:blip r:embed="rId4">
            <a:alphaModFix/>
          </a:blip>
          <a:srcRect b="0" l="0" r="0" t="0"/>
          <a:stretch/>
        </p:blipFill>
        <p:spPr>
          <a:xfrm>
            <a:off x="0" y="6629400"/>
            <a:ext cx="10349801" cy="228600"/>
          </a:xfrm>
          <a:prstGeom prst="rect">
            <a:avLst/>
          </a:prstGeom>
          <a:noFill/>
          <a:ln>
            <a:noFill/>
          </a:ln>
        </p:spPr>
      </p:pic>
      <p:pic>
        <p:nvPicPr>
          <p:cNvPr id="199" name="Google Shape;199;p27"/>
          <p:cNvPicPr preferRelativeResize="0"/>
          <p:nvPr/>
        </p:nvPicPr>
        <p:blipFill rotWithShape="1">
          <a:blip r:embed="rId5">
            <a:alphaModFix/>
          </a:blip>
          <a:srcRect b="0" l="0" r="0" t="0"/>
          <a:stretch/>
        </p:blipFill>
        <p:spPr>
          <a:xfrm>
            <a:off x="174643" y="283336"/>
            <a:ext cx="11911019" cy="6194737"/>
          </a:xfrm>
          <a:prstGeom prst="rect">
            <a:avLst/>
          </a:prstGeom>
          <a:noFill/>
          <a:ln>
            <a:noFill/>
          </a:ln>
        </p:spPr>
      </p:pic>
      <p:sp>
        <p:nvSpPr>
          <p:cNvPr id="200" name="Google Shape;200;p27"/>
          <p:cNvSpPr txBox="1"/>
          <p:nvPr>
            <p:ph idx="11" type="ftr"/>
          </p:nvPr>
        </p:nvSpPr>
        <p:spPr>
          <a:xfrm>
            <a:off x="6589190" y="6647619"/>
            <a:ext cx="4737100" cy="194309"/>
          </a:xfrm>
          <a:prstGeom prst="rect">
            <a:avLst/>
          </a:prstGeom>
          <a:noFill/>
          <a:ln>
            <a:noFill/>
          </a:ln>
        </p:spPr>
        <p:txBody>
          <a:bodyPr anchorCtr="0" anchor="t" bIns="0" lIns="0" spcFirstLastPara="1" rIns="0" wrap="square" tIns="12700">
            <a:spAutoFit/>
          </a:bodyPr>
          <a:lstStyle/>
          <a:p>
            <a:pPr indent="0" lvl="0" marL="12700" marR="5080" rtl="0" algn="r">
              <a:lnSpc>
                <a:spcPct val="100000"/>
              </a:lnSpc>
              <a:spcBef>
                <a:spcPts val="0"/>
              </a:spcBef>
              <a:spcAft>
                <a:spcPts val="0"/>
              </a:spcAft>
              <a:buNone/>
            </a:pPr>
            <a:r>
              <a:rPr lang="de-DE"/>
              <a:t>"הנותחת תרתוכ ףהוס     ף"שת.לולאכ.ו</a:t>
            </a:r>
            <a:endParaRPr/>
          </a:p>
        </p:txBody>
      </p:sp>
      <p:sp>
        <p:nvSpPr>
          <p:cNvPr id="201" name="Google Shape;201;p27"/>
          <p:cNvSpPr txBox="1"/>
          <p:nvPr>
            <p:ph idx="12" type="sldNum"/>
          </p:nvPr>
        </p:nvSpPr>
        <p:spPr>
          <a:xfrm>
            <a:off x="11836587" y="6647619"/>
            <a:ext cx="241934" cy="194309"/>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fld id="{00000000-1234-1234-1234-123412341234}" type="slidenum">
              <a:rPr lang="de-D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