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slide" Target="slides/slide26.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de-DE"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9" name="Google Shape;8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7fc155ddb7_0_5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g37fc155ddb7_0_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7fc155ddb7_0_5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1" name="Google Shape;151;g37fc155ddb7_0_5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7fc155ddb7_0_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7" name="Google Shape;157;g37fc155ddb7_0_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7fc155ddb7_0_7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3" name="Google Shape;163;g37fc155ddb7_0_7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7fc155ddb7_0_6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0" name="Google Shape;170;g37fc155ddb7_0_6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7fc155ddb7_0_7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6" name="Google Shape;176;g37fc155ddb7_0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7fc155ddb7_0_8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2" name="Google Shape;182;g37fc155ddb7_0_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7fc155ddb7_0_8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8" name="Google Shape;188;g37fc155ddb7_0_8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7fc155ddb7_0_9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4" name="Google Shape;194;g37fc155ddb7_0_9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7fc155ddb7_0_9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1" name="Google Shape;201;g37fc155ddb7_0_9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37fc155ddb7_0_10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7" name="Google Shape;207;g37fc155ddb7_0_1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37fc155ddb7_0_10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3" name="Google Shape;213;g37fc155ddb7_0_10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37fc155ddb7_0_1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9" name="Google Shape;219;g37fc155ddb7_0_1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37fc155ddb7_0_1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g37fc155ddb7_0_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37fc155ddb7_0_1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1" name="Google Shape;231;g37fc155ddb7_0_1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37fc155ddb7_0_1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7" name="Google Shape;237;g37fc155ddb7_0_1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37fc155ddb7_0_1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3" name="Google Shape;243;g37fc155ddb7_0_1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7fc155ddb7_0_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g37fc155ddb7_0_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7fc155ddb7_0_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37fc155ddb7_0_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7fc155ddb7_0_2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g37fc155ddb7_0_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7fc155ddb7_0_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0" name="Google Shape;120;g37fc155ddb7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7fc155ddb7_0_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g37fc155ddb7_0_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7fc155ddb7_0_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g37fc155ddb7_0_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7fc155ddb7_0_4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9" name="Google Shape;139;g37fc155ddb7_0_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type="title">
  <p:cSld name="TITLE">
    <p:spTree>
      <p:nvGrpSpPr>
        <p:cNvPr id="16" name="Shape 16"/>
        <p:cNvGrpSpPr/>
        <p:nvPr/>
      </p:nvGrpSpPr>
      <p:grpSpPr>
        <a:xfrm>
          <a:off x="0" y="0"/>
          <a:ext cx="0" cy="0"/>
          <a:chOff x="0" y="0"/>
          <a:chExt cx="0" cy="0"/>
        </a:xfrm>
      </p:grpSpPr>
      <p:sp>
        <p:nvSpPr>
          <p:cNvPr id="17" name="Google Shape;17;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rtl="1" algn="ctr">
              <a:lnSpc>
                <a:spcPct val="90000"/>
              </a:lnSpc>
              <a:spcBef>
                <a:spcPts val="0"/>
              </a:spcBef>
              <a:spcAft>
                <a:spcPts val="0"/>
              </a:spcAft>
              <a:buClr>
                <a:schemeClr val="dk1"/>
              </a:buClr>
              <a:buSzPts val="6000"/>
              <a:buFont typeface="Calibri"/>
              <a:buNone/>
              <a:defRPr sz="6000"/>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8" name="Google Shape;18;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rtl="1" algn="ctr">
              <a:lnSpc>
                <a:spcPct val="90000"/>
              </a:lnSpc>
              <a:spcBef>
                <a:spcPts val="1000"/>
              </a:spcBef>
              <a:spcAft>
                <a:spcPts val="0"/>
              </a:spcAft>
              <a:buClr>
                <a:schemeClr val="dk1"/>
              </a:buClr>
              <a:buSzPts val="2400"/>
              <a:buNone/>
              <a:defRPr sz="2400"/>
            </a:lvl1pPr>
            <a:lvl2pPr lvl="1" rtl="1" algn="ctr">
              <a:lnSpc>
                <a:spcPct val="90000"/>
              </a:lnSpc>
              <a:spcBef>
                <a:spcPts val="500"/>
              </a:spcBef>
              <a:spcAft>
                <a:spcPts val="0"/>
              </a:spcAft>
              <a:buClr>
                <a:schemeClr val="dk1"/>
              </a:buClr>
              <a:buSzPts val="2000"/>
              <a:buNone/>
              <a:defRPr sz="2000"/>
            </a:lvl2pPr>
            <a:lvl3pPr lvl="2" rtl="1" algn="ctr">
              <a:lnSpc>
                <a:spcPct val="90000"/>
              </a:lnSpc>
              <a:spcBef>
                <a:spcPts val="500"/>
              </a:spcBef>
              <a:spcAft>
                <a:spcPts val="0"/>
              </a:spcAft>
              <a:buClr>
                <a:schemeClr val="dk1"/>
              </a:buClr>
              <a:buSzPts val="1800"/>
              <a:buNone/>
              <a:defRPr sz="1800"/>
            </a:lvl3pPr>
            <a:lvl4pPr lvl="3" rtl="1" algn="ctr">
              <a:lnSpc>
                <a:spcPct val="90000"/>
              </a:lnSpc>
              <a:spcBef>
                <a:spcPts val="500"/>
              </a:spcBef>
              <a:spcAft>
                <a:spcPts val="0"/>
              </a:spcAft>
              <a:buClr>
                <a:schemeClr val="dk1"/>
              </a:buClr>
              <a:buSzPts val="1600"/>
              <a:buNone/>
              <a:defRPr sz="1600"/>
            </a:lvl4pPr>
            <a:lvl5pPr lvl="4" rtl="1" algn="ctr">
              <a:lnSpc>
                <a:spcPct val="90000"/>
              </a:lnSpc>
              <a:spcBef>
                <a:spcPts val="500"/>
              </a:spcBef>
              <a:spcAft>
                <a:spcPts val="0"/>
              </a:spcAft>
              <a:buClr>
                <a:schemeClr val="dk1"/>
              </a:buClr>
              <a:buSzPts val="1600"/>
              <a:buNone/>
              <a:defRPr sz="1600"/>
            </a:lvl5pPr>
            <a:lvl6pPr lvl="5" rtl="1" algn="ctr">
              <a:lnSpc>
                <a:spcPct val="90000"/>
              </a:lnSpc>
              <a:spcBef>
                <a:spcPts val="500"/>
              </a:spcBef>
              <a:spcAft>
                <a:spcPts val="0"/>
              </a:spcAft>
              <a:buClr>
                <a:schemeClr val="dk1"/>
              </a:buClr>
              <a:buSzPts val="1600"/>
              <a:buNone/>
              <a:defRPr sz="1600"/>
            </a:lvl6pPr>
            <a:lvl7pPr lvl="6" rtl="1" algn="ctr">
              <a:lnSpc>
                <a:spcPct val="90000"/>
              </a:lnSpc>
              <a:spcBef>
                <a:spcPts val="500"/>
              </a:spcBef>
              <a:spcAft>
                <a:spcPts val="0"/>
              </a:spcAft>
              <a:buClr>
                <a:schemeClr val="dk1"/>
              </a:buClr>
              <a:buSzPts val="1600"/>
              <a:buNone/>
              <a:defRPr sz="1600"/>
            </a:lvl7pPr>
            <a:lvl8pPr lvl="7" rtl="1" algn="ctr">
              <a:lnSpc>
                <a:spcPct val="90000"/>
              </a:lnSpc>
              <a:spcBef>
                <a:spcPts val="500"/>
              </a:spcBef>
              <a:spcAft>
                <a:spcPts val="0"/>
              </a:spcAft>
              <a:buClr>
                <a:schemeClr val="dk1"/>
              </a:buClr>
              <a:buSzPts val="1600"/>
              <a:buNone/>
              <a:defRPr sz="1600"/>
            </a:lvl8pPr>
            <a:lvl9pPr lvl="8" rtl="1" algn="ctr">
              <a:lnSpc>
                <a:spcPct val="90000"/>
              </a:lnSpc>
              <a:spcBef>
                <a:spcPts val="500"/>
              </a:spcBef>
              <a:spcAft>
                <a:spcPts val="0"/>
              </a:spcAft>
              <a:buClr>
                <a:schemeClr val="dk1"/>
              </a:buClr>
              <a:buSzPts val="1600"/>
              <a:buNone/>
              <a:defRPr sz="1600"/>
            </a:lvl9pPr>
          </a:lstStyle>
          <a:p/>
        </p:txBody>
      </p:sp>
      <p:sp>
        <p:nvSpPr>
          <p:cNvPr id="19" name="Google Shape;19;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pic>
        <p:nvPicPr>
          <p:cNvPr id="22" name="Google Shape;22;p2" title="new-logo.png"/>
          <p:cNvPicPr preferRelativeResize="0"/>
          <p:nvPr/>
        </p:nvPicPr>
        <p:blipFill>
          <a:blip r:embed="rId2">
            <a:alphaModFix/>
          </a:blip>
          <a:stretch>
            <a:fillRect/>
          </a:stretch>
        </p:blipFill>
        <p:spPr>
          <a:xfrm>
            <a:off x="9543600" y="-1"/>
            <a:ext cx="2648400" cy="57252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vertikaler Text" type="vertTx">
  <p:cSld name="VERTICAL_TEXT">
    <p:spTree>
      <p:nvGrpSpPr>
        <p:cNvPr id="75" name="Shape 75"/>
        <p:cNvGrpSpPr/>
        <p:nvPr/>
      </p:nvGrpSpPr>
      <p:grpSpPr>
        <a:xfrm>
          <a:off x="0" y="0"/>
          <a:ext cx="0" cy="0"/>
          <a:chOff x="0" y="0"/>
          <a:chExt cx="0" cy="0"/>
        </a:xfrm>
      </p:grpSpPr>
      <p:sp>
        <p:nvSpPr>
          <p:cNvPr id="76" name="Google Shape;7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rtl="1" algn="l">
              <a:lnSpc>
                <a:spcPct val="90000"/>
              </a:lnSpc>
              <a:spcBef>
                <a:spcPts val="1000"/>
              </a:spcBef>
              <a:spcAft>
                <a:spcPts val="0"/>
              </a:spcAft>
              <a:buClr>
                <a:schemeClr val="dk1"/>
              </a:buClr>
              <a:buSzPts val="1800"/>
              <a:buChar char="•"/>
              <a:defRPr/>
            </a:lvl1pPr>
            <a:lvl2pPr indent="-342900" lvl="1" marL="914400" rtl="1" algn="l">
              <a:lnSpc>
                <a:spcPct val="90000"/>
              </a:lnSpc>
              <a:spcBef>
                <a:spcPts val="500"/>
              </a:spcBef>
              <a:spcAft>
                <a:spcPts val="0"/>
              </a:spcAft>
              <a:buClr>
                <a:schemeClr val="dk1"/>
              </a:buClr>
              <a:buSzPts val="1800"/>
              <a:buChar char="•"/>
              <a:defRPr/>
            </a:lvl2pPr>
            <a:lvl3pPr indent="-342900" lvl="2" marL="1371600" rtl="1" algn="l">
              <a:lnSpc>
                <a:spcPct val="90000"/>
              </a:lnSpc>
              <a:spcBef>
                <a:spcPts val="500"/>
              </a:spcBef>
              <a:spcAft>
                <a:spcPts val="0"/>
              </a:spcAft>
              <a:buClr>
                <a:schemeClr val="dk1"/>
              </a:buClr>
              <a:buSzPts val="1800"/>
              <a:buChar char="•"/>
              <a:defRPr/>
            </a:lvl3pPr>
            <a:lvl4pPr indent="-342900" lvl="3" marL="1828800" rtl="1" algn="l">
              <a:lnSpc>
                <a:spcPct val="90000"/>
              </a:lnSpc>
              <a:spcBef>
                <a:spcPts val="500"/>
              </a:spcBef>
              <a:spcAft>
                <a:spcPts val="0"/>
              </a:spcAft>
              <a:buClr>
                <a:schemeClr val="dk1"/>
              </a:buClr>
              <a:buSzPts val="1800"/>
              <a:buChar char="•"/>
              <a:defRPr/>
            </a:lvl4pPr>
            <a:lvl5pPr indent="-342900" lvl="4" marL="2286000" rtl="1" algn="l">
              <a:lnSpc>
                <a:spcPct val="90000"/>
              </a:lnSpc>
              <a:spcBef>
                <a:spcPts val="500"/>
              </a:spcBef>
              <a:spcAft>
                <a:spcPts val="0"/>
              </a:spcAft>
              <a:buClr>
                <a:schemeClr val="dk1"/>
              </a:buClr>
              <a:buSzPts val="1800"/>
              <a:buChar char="•"/>
              <a:defRPr/>
            </a:lvl5pPr>
            <a:lvl6pPr indent="-342900" lvl="5" marL="2743200" rtl="1" algn="l">
              <a:lnSpc>
                <a:spcPct val="90000"/>
              </a:lnSpc>
              <a:spcBef>
                <a:spcPts val="500"/>
              </a:spcBef>
              <a:spcAft>
                <a:spcPts val="0"/>
              </a:spcAft>
              <a:buClr>
                <a:schemeClr val="dk1"/>
              </a:buClr>
              <a:buSzPts val="1800"/>
              <a:buChar char="•"/>
              <a:defRPr/>
            </a:lvl6pPr>
            <a:lvl7pPr indent="-342900" lvl="6" marL="3200400" rtl="1" algn="l">
              <a:lnSpc>
                <a:spcPct val="90000"/>
              </a:lnSpc>
              <a:spcBef>
                <a:spcPts val="500"/>
              </a:spcBef>
              <a:spcAft>
                <a:spcPts val="0"/>
              </a:spcAft>
              <a:buClr>
                <a:schemeClr val="dk1"/>
              </a:buClr>
              <a:buSzPts val="1800"/>
              <a:buChar char="•"/>
              <a:defRPr/>
            </a:lvl7pPr>
            <a:lvl8pPr indent="-342900" lvl="7" marL="3657600" rtl="1" algn="l">
              <a:lnSpc>
                <a:spcPct val="90000"/>
              </a:lnSpc>
              <a:spcBef>
                <a:spcPts val="500"/>
              </a:spcBef>
              <a:spcAft>
                <a:spcPts val="0"/>
              </a:spcAft>
              <a:buClr>
                <a:schemeClr val="dk1"/>
              </a:buClr>
              <a:buSzPts val="1800"/>
              <a:buChar char="•"/>
              <a:defRPr/>
            </a:lvl8pPr>
            <a:lvl9pPr indent="-342900" lvl="8" marL="4114800" rtl="1" algn="l">
              <a:lnSpc>
                <a:spcPct val="90000"/>
              </a:lnSpc>
              <a:spcBef>
                <a:spcPts val="500"/>
              </a:spcBef>
              <a:spcAft>
                <a:spcPts val="0"/>
              </a:spcAft>
              <a:buClr>
                <a:schemeClr val="dk1"/>
              </a:buClr>
              <a:buSzPts val="1800"/>
              <a:buChar char="•"/>
              <a:defRPr/>
            </a:lvl9pPr>
          </a:lstStyle>
          <a:p/>
        </p:txBody>
      </p:sp>
      <p:sp>
        <p:nvSpPr>
          <p:cNvPr id="78" name="Google Shape;7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kaler Titel und Text" type="vertTitleAndTx">
  <p:cSld name="VERTICAL_TITLE_AND_VERTICAL_TEXT">
    <p:spTree>
      <p:nvGrpSpPr>
        <p:cNvPr id="81" name="Shape 81"/>
        <p:cNvGrpSpPr/>
        <p:nvPr/>
      </p:nvGrpSpPr>
      <p:grpSpPr>
        <a:xfrm>
          <a:off x="0" y="0"/>
          <a:ext cx="0" cy="0"/>
          <a:chOff x="0" y="0"/>
          <a:chExt cx="0" cy="0"/>
        </a:xfrm>
      </p:grpSpPr>
      <p:sp>
        <p:nvSpPr>
          <p:cNvPr id="82" name="Google Shape;82;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rtl="1"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rtl="1" algn="l">
              <a:lnSpc>
                <a:spcPct val="90000"/>
              </a:lnSpc>
              <a:spcBef>
                <a:spcPts val="1000"/>
              </a:spcBef>
              <a:spcAft>
                <a:spcPts val="0"/>
              </a:spcAft>
              <a:buClr>
                <a:schemeClr val="dk1"/>
              </a:buClr>
              <a:buSzPts val="1800"/>
              <a:buChar char="•"/>
              <a:defRPr/>
            </a:lvl1pPr>
            <a:lvl2pPr indent="-342900" lvl="1" marL="914400" rtl="1" algn="l">
              <a:lnSpc>
                <a:spcPct val="90000"/>
              </a:lnSpc>
              <a:spcBef>
                <a:spcPts val="500"/>
              </a:spcBef>
              <a:spcAft>
                <a:spcPts val="0"/>
              </a:spcAft>
              <a:buClr>
                <a:schemeClr val="dk1"/>
              </a:buClr>
              <a:buSzPts val="1800"/>
              <a:buChar char="•"/>
              <a:defRPr/>
            </a:lvl2pPr>
            <a:lvl3pPr indent="-342900" lvl="2" marL="1371600" rtl="1" algn="l">
              <a:lnSpc>
                <a:spcPct val="90000"/>
              </a:lnSpc>
              <a:spcBef>
                <a:spcPts val="500"/>
              </a:spcBef>
              <a:spcAft>
                <a:spcPts val="0"/>
              </a:spcAft>
              <a:buClr>
                <a:schemeClr val="dk1"/>
              </a:buClr>
              <a:buSzPts val="1800"/>
              <a:buChar char="•"/>
              <a:defRPr/>
            </a:lvl3pPr>
            <a:lvl4pPr indent="-342900" lvl="3" marL="1828800" rtl="1" algn="l">
              <a:lnSpc>
                <a:spcPct val="90000"/>
              </a:lnSpc>
              <a:spcBef>
                <a:spcPts val="500"/>
              </a:spcBef>
              <a:spcAft>
                <a:spcPts val="0"/>
              </a:spcAft>
              <a:buClr>
                <a:schemeClr val="dk1"/>
              </a:buClr>
              <a:buSzPts val="1800"/>
              <a:buChar char="•"/>
              <a:defRPr/>
            </a:lvl4pPr>
            <a:lvl5pPr indent="-342900" lvl="4" marL="2286000" rtl="1" algn="l">
              <a:lnSpc>
                <a:spcPct val="90000"/>
              </a:lnSpc>
              <a:spcBef>
                <a:spcPts val="500"/>
              </a:spcBef>
              <a:spcAft>
                <a:spcPts val="0"/>
              </a:spcAft>
              <a:buClr>
                <a:schemeClr val="dk1"/>
              </a:buClr>
              <a:buSzPts val="1800"/>
              <a:buChar char="•"/>
              <a:defRPr/>
            </a:lvl5pPr>
            <a:lvl6pPr indent="-342900" lvl="5" marL="2743200" rtl="1" algn="l">
              <a:lnSpc>
                <a:spcPct val="90000"/>
              </a:lnSpc>
              <a:spcBef>
                <a:spcPts val="500"/>
              </a:spcBef>
              <a:spcAft>
                <a:spcPts val="0"/>
              </a:spcAft>
              <a:buClr>
                <a:schemeClr val="dk1"/>
              </a:buClr>
              <a:buSzPts val="1800"/>
              <a:buChar char="•"/>
              <a:defRPr/>
            </a:lvl6pPr>
            <a:lvl7pPr indent="-342900" lvl="6" marL="3200400" rtl="1" algn="l">
              <a:lnSpc>
                <a:spcPct val="90000"/>
              </a:lnSpc>
              <a:spcBef>
                <a:spcPts val="500"/>
              </a:spcBef>
              <a:spcAft>
                <a:spcPts val="0"/>
              </a:spcAft>
              <a:buClr>
                <a:schemeClr val="dk1"/>
              </a:buClr>
              <a:buSzPts val="1800"/>
              <a:buChar char="•"/>
              <a:defRPr/>
            </a:lvl7pPr>
            <a:lvl8pPr indent="-342900" lvl="7" marL="3657600" rtl="1" algn="l">
              <a:lnSpc>
                <a:spcPct val="90000"/>
              </a:lnSpc>
              <a:spcBef>
                <a:spcPts val="500"/>
              </a:spcBef>
              <a:spcAft>
                <a:spcPts val="0"/>
              </a:spcAft>
              <a:buClr>
                <a:schemeClr val="dk1"/>
              </a:buClr>
              <a:buSzPts val="1800"/>
              <a:buChar char="•"/>
              <a:defRPr/>
            </a:lvl8pPr>
            <a:lvl9pPr indent="-342900" lvl="8" marL="4114800" rtl="1" algn="l">
              <a:lnSpc>
                <a:spcPct val="90000"/>
              </a:lnSpc>
              <a:spcBef>
                <a:spcPts val="500"/>
              </a:spcBef>
              <a:spcAft>
                <a:spcPts val="0"/>
              </a:spcAft>
              <a:buClr>
                <a:schemeClr val="dk1"/>
              </a:buClr>
              <a:buSzPts val="1800"/>
              <a:buChar char="•"/>
              <a:defRPr/>
            </a:lvl9pPr>
          </a:lstStyle>
          <a:p/>
        </p:txBody>
      </p:sp>
      <p:sp>
        <p:nvSpPr>
          <p:cNvPr id="84" name="Google Shape;84;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type="obj">
  <p:cSld name="OBJECT">
    <p:spTree>
      <p:nvGrpSpPr>
        <p:cNvPr id="23" name="Shape 23"/>
        <p:cNvGrpSpPr/>
        <p:nvPr/>
      </p:nvGrpSpPr>
      <p:grpSpPr>
        <a:xfrm>
          <a:off x="0" y="0"/>
          <a:ext cx="0" cy="0"/>
          <a:chOff x="0" y="0"/>
          <a:chExt cx="0" cy="0"/>
        </a:xfrm>
      </p:grpSpPr>
      <p:sp>
        <p:nvSpPr>
          <p:cNvPr id="24" name="Google Shape;24;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5" name="Google Shape;25;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26" name="Google Shape;26;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pic>
        <p:nvPicPr>
          <p:cNvPr id="29" name="Google Shape;29;p3" title="new-logo.png"/>
          <p:cNvPicPr preferRelativeResize="0"/>
          <p:nvPr/>
        </p:nvPicPr>
        <p:blipFill>
          <a:blip r:embed="rId2">
            <a:alphaModFix/>
          </a:blip>
          <a:stretch>
            <a:fillRect/>
          </a:stretch>
        </p:blipFill>
        <p:spPr>
          <a:xfrm>
            <a:off x="9543600" y="-1"/>
            <a:ext cx="2648400" cy="5725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wei Inhalte" type="twoObj">
  <p:cSld name="TWO_OBJECTS">
    <p:spTree>
      <p:nvGrpSpPr>
        <p:cNvPr id="30" name="Shape 30"/>
        <p:cNvGrpSpPr/>
        <p:nvPr/>
      </p:nvGrpSpPr>
      <p:grpSpPr>
        <a:xfrm>
          <a:off x="0" y="0"/>
          <a:ext cx="0" cy="0"/>
          <a:chOff x="0" y="0"/>
          <a:chExt cx="0" cy="0"/>
        </a:xfrm>
      </p:grpSpPr>
      <p:sp>
        <p:nvSpPr>
          <p:cNvPr id="31" name="Google Shape;31;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32" name="Google Shape;32;p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33" name="Google Shape;33;p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34" name="Google Shape;3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bschnitts-&#10;überschrift" type="secHead">
  <p:cSld name="SECTION_HEADER">
    <p:spTree>
      <p:nvGrpSpPr>
        <p:cNvPr id="37" name="Shape 37"/>
        <p:cNvGrpSpPr/>
        <p:nvPr/>
      </p:nvGrpSpPr>
      <p:grpSpPr>
        <a:xfrm>
          <a:off x="0" y="0"/>
          <a:ext cx="0" cy="0"/>
          <a:chOff x="0" y="0"/>
          <a:chExt cx="0" cy="0"/>
        </a:xfrm>
      </p:grpSpPr>
      <p:sp>
        <p:nvSpPr>
          <p:cNvPr id="38" name="Google Shape;38;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rtl="1"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rtl="1" algn="l">
              <a:lnSpc>
                <a:spcPct val="90000"/>
              </a:lnSpc>
              <a:spcBef>
                <a:spcPts val="1000"/>
              </a:spcBef>
              <a:spcAft>
                <a:spcPts val="0"/>
              </a:spcAft>
              <a:buClr>
                <a:srgbClr val="888888"/>
              </a:buClr>
              <a:buSzPts val="2400"/>
              <a:buNone/>
              <a:defRPr sz="2400">
                <a:solidFill>
                  <a:srgbClr val="888888"/>
                </a:solidFill>
              </a:defRPr>
            </a:lvl1pPr>
            <a:lvl2pPr indent="-228600" lvl="1" marL="914400" rtl="1" algn="l">
              <a:lnSpc>
                <a:spcPct val="90000"/>
              </a:lnSpc>
              <a:spcBef>
                <a:spcPts val="500"/>
              </a:spcBef>
              <a:spcAft>
                <a:spcPts val="0"/>
              </a:spcAft>
              <a:buClr>
                <a:srgbClr val="888888"/>
              </a:buClr>
              <a:buSzPts val="2000"/>
              <a:buNone/>
              <a:defRPr sz="2000">
                <a:solidFill>
                  <a:srgbClr val="888888"/>
                </a:solidFill>
              </a:defRPr>
            </a:lvl2pPr>
            <a:lvl3pPr indent="-228600" lvl="2" marL="1371600" rtl="1" algn="l">
              <a:lnSpc>
                <a:spcPct val="90000"/>
              </a:lnSpc>
              <a:spcBef>
                <a:spcPts val="500"/>
              </a:spcBef>
              <a:spcAft>
                <a:spcPts val="0"/>
              </a:spcAft>
              <a:buClr>
                <a:srgbClr val="888888"/>
              </a:buClr>
              <a:buSzPts val="1800"/>
              <a:buNone/>
              <a:defRPr sz="1800">
                <a:solidFill>
                  <a:srgbClr val="888888"/>
                </a:solidFill>
              </a:defRPr>
            </a:lvl3pPr>
            <a:lvl4pPr indent="-228600" lvl="3" marL="1828800" rtl="1" algn="l">
              <a:lnSpc>
                <a:spcPct val="90000"/>
              </a:lnSpc>
              <a:spcBef>
                <a:spcPts val="500"/>
              </a:spcBef>
              <a:spcAft>
                <a:spcPts val="0"/>
              </a:spcAft>
              <a:buClr>
                <a:srgbClr val="888888"/>
              </a:buClr>
              <a:buSzPts val="1600"/>
              <a:buNone/>
              <a:defRPr sz="1600">
                <a:solidFill>
                  <a:srgbClr val="888888"/>
                </a:solidFill>
              </a:defRPr>
            </a:lvl4pPr>
            <a:lvl5pPr indent="-228600" lvl="4" marL="2286000" rtl="1" algn="l">
              <a:lnSpc>
                <a:spcPct val="90000"/>
              </a:lnSpc>
              <a:spcBef>
                <a:spcPts val="500"/>
              </a:spcBef>
              <a:spcAft>
                <a:spcPts val="0"/>
              </a:spcAft>
              <a:buClr>
                <a:srgbClr val="888888"/>
              </a:buClr>
              <a:buSzPts val="1600"/>
              <a:buNone/>
              <a:defRPr sz="1600">
                <a:solidFill>
                  <a:srgbClr val="888888"/>
                </a:solidFill>
              </a:defRPr>
            </a:lvl5pPr>
            <a:lvl6pPr indent="-228600" lvl="5" marL="2743200" rtl="1" algn="l">
              <a:lnSpc>
                <a:spcPct val="90000"/>
              </a:lnSpc>
              <a:spcBef>
                <a:spcPts val="500"/>
              </a:spcBef>
              <a:spcAft>
                <a:spcPts val="0"/>
              </a:spcAft>
              <a:buClr>
                <a:srgbClr val="888888"/>
              </a:buClr>
              <a:buSzPts val="1600"/>
              <a:buNone/>
              <a:defRPr sz="1600">
                <a:solidFill>
                  <a:srgbClr val="888888"/>
                </a:solidFill>
              </a:defRPr>
            </a:lvl6pPr>
            <a:lvl7pPr indent="-228600" lvl="6" marL="3200400" rtl="1" algn="l">
              <a:lnSpc>
                <a:spcPct val="90000"/>
              </a:lnSpc>
              <a:spcBef>
                <a:spcPts val="500"/>
              </a:spcBef>
              <a:spcAft>
                <a:spcPts val="0"/>
              </a:spcAft>
              <a:buClr>
                <a:srgbClr val="888888"/>
              </a:buClr>
              <a:buSzPts val="1600"/>
              <a:buNone/>
              <a:defRPr sz="1600">
                <a:solidFill>
                  <a:srgbClr val="888888"/>
                </a:solidFill>
              </a:defRPr>
            </a:lvl7pPr>
            <a:lvl8pPr indent="-228600" lvl="7" marL="3657600" rtl="1" algn="l">
              <a:lnSpc>
                <a:spcPct val="90000"/>
              </a:lnSpc>
              <a:spcBef>
                <a:spcPts val="500"/>
              </a:spcBef>
              <a:spcAft>
                <a:spcPts val="0"/>
              </a:spcAft>
              <a:buClr>
                <a:srgbClr val="888888"/>
              </a:buClr>
              <a:buSzPts val="1600"/>
              <a:buNone/>
              <a:defRPr sz="1600">
                <a:solidFill>
                  <a:srgbClr val="888888"/>
                </a:solidFill>
              </a:defRPr>
            </a:lvl8pPr>
            <a:lvl9pPr indent="-228600" lvl="8" marL="4114800" rtl="1" algn="l">
              <a:lnSpc>
                <a:spcPct val="90000"/>
              </a:lnSpc>
              <a:spcBef>
                <a:spcPts val="500"/>
              </a:spcBef>
              <a:spcAft>
                <a:spcPts val="0"/>
              </a:spcAft>
              <a:buClr>
                <a:srgbClr val="888888"/>
              </a:buClr>
              <a:buSzPts val="1600"/>
              <a:buNone/>
              <a:defRPr sz="1600">
                <a:solidFill>
                  <a:srgbClr val="888888"/>
                </a:solidFill>
              </a:defRPr>
            </a:lvl9pPr>
          </a:lstStyle>
          <a:p/>
        </p:txBody>
      </p:sp>
      <p:sp>
        <p:nvSpPr>
          <p:cNvPr id="40" name="Google Shape;4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leich" type="twoTxTwoObj">
  <p:cSld name="TWO_OBJECTS_WITH_TEXT">
    <p:spTree>
      <p:nvGrpSpPr>
        <p:cNvPr id="43" name="Shape 43"/>
        <p:cNvGrpSpPr/>
        <p:nvPr/>
      </p:nvGrpSpPr>
      <p:grpSpPr>
        <a:xfrm>
          <a:off x="0" y="0"/>
          <a:ext cx="0" cy="0"/>
          <a:chOff x="0" y="0"/>
          <a:chExt cx="0" cy="0"/>
        </a:xfrm>
      </p:grpSpPr>
      <p:sp>
        <p:nvSpPr>
          <p:cNvPr id="44" name="Google Shape;44;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rtl="1"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rtl="1" algn="l">
              <a:lnSpc>
                <a:spcPct val="90000"/>
              </a:lnSpc>
              <a:spcBef>
                <a:spcPts val="1000"/>
              </a:spcBef>
              <a:spcAft>
                <a:spcPts val="0"/>
              </a:spcAft>
              <a:buClr>
                <a:schemeClr val="dk1"/>
              </a:buClr>
              <a:buSzPts val="2400"/>
              <a:buNone/>
              <a:defRPr b="1" sz="2400"/>
            </a:lvl1pPr>
            <a:lvl2pPr indent="-228600" lvl="1" marL="914400" rtl="1" algn="l">
              <a:lnSpc>
                <a:spcPct val="90000"/>
              </a:lnSpc>
              <a:spcBef>
                <a:spcPts val="500"/>
              </a:spcBef>
              <a:spcAft>
                <a:spcPts val="0"/>
              </a:spcAft>
              <a:buClr>
                <a:schemeClr val="dk1"/>
              </a:buClr>
              <a:buSzPts val="2000"/>
              <a:buNone/>
              <a:defRPr b="1" sz="2000"/>
            </a:lvl2pPr>
            <a:lvl3pPr indent="-228600" lvl="2" marL="1371600" rtl="1" algn="l">
              <a:lnSpc>
                <a:spcPct val="90000"/>
              </a:lnSpc>
              <a:spcBef>
                <a:spcPts val="500"/>
              </a:spcBef>
              <a:spcAft>
                <a:spcPts val="0"/>
              </a:spcAft>
              <a:buClr>
                <a:schemeClr val="dk1"/>
              </a:buClr>
              <a:buSzPts val="1800"/>
              <a:buNone/>
              <a:defRPr b="1" sz="1800"/>
            </a:lvl3pPr>
            <a:lvl4pPr indent="-228600" lvl="3" marL="1828800" rtl="1" algn="l">
              <a:lnSpc>
                <a:spcPct val="90000"/>
              </a:lnSpc>
              <a:spcBef>
                <a:spcPts val="500"/>
              </a:spcBef>
              <a:spcAft>
                <a:spcPts val="0"/>
              </a:spcAft>
              <a:buClr>
                <a:schemeClr val="dk1"/>
              </a:buClr>
              <a:buSzPts val="1600"/>
              <a:buNone/>
              <a:defRPr b="1" sz="1600"/>
            </a:lvl4pPr>
            <a:lvl5pPr indent="-228600" lvl="4" marL="2286000" rtl="1" algn="l">
              <a:lnSpc>
                <a:spcPct val="90000"/>
              </a:lnSpc>
              <a:spcBef>
                <a:spcPts val="500"/>
              </a:spcBef>
              <a:spcAft>
                <a:spcPts val="0"/>
              </a:spcAft>
              <a:buClr>
                <a:schemeClr val="dk1"/>
              </a:buClr>
              <a:buSzPts val="1600"/>
              <a:buNone/>
              <a:defRPr b="1" sz="1600"/>
            </a:lvl5pPr>
            <a:lvl6pPr indent="-228600" lvl="5" marL="2743200" rtl="1" algn="l">
              <a:lnSpc>
                <a:spcPct val="90000"/>
              </a:lnSpc>
              <a:spcBef>
                <a:spcPts val="500"/>
              </a:spcBef>
              <a:spcAft>
                <a:spcPts val="0"/>
              </a:spcAft>
              <a:buClr>
                <a:schemeClr val="dk1"/>
              </a:buClr>
              <a:buSzPts val="1600"/>
              <a:buNone/>
              <a:defRPr b="1" sz="1600"/>
            </a:lvl6pPr>
            <a:lvl7pPr indent="-228600" lvl="6" marL="3200400" rtl="1" algn="l">
              <a:lnSpc>
                <a:spcPct val="90000"/>
              </a:lnSpc>
              <a:spcBef>
                <a:spcPts val="500"/>
              </a:spcBef>
              <a:spcAft>
                <a:spcPts val="0"/>
              </a:spcAft>
              <a:buClr>
                <a:schemeClr val="dk1"/>
              </a:buClr>
              <a:buSzPts val="1600"/>
              <a:buNone/>
              <a:defRPr b="1" sz="1600"/>
            </a:lvl7pPr>
            <a:lvl8pPr indent="-228600" lvl="7" marL="3657600" rtl="1" algn="l">
              <a:lnSpc>
                <a:spcPct val="90000"/>
              </a:lnSpc>
              <a:spcBef>
                <a:spcPts val="500"/>
              </a:spcBef>
              <a:spcAft>
                <a:spcPts val="0"/>
              </a:spcAft>
              <a:buClr>
                <a:schemeClr val="dk1"/>
              </a:buClr>
              <a:buSzPts val="1600"/>
              <a:buNone/>
              <a:defRPr b="1" sz="1600"/>
            </a:lvl8pPr>
            <a:lvl9pPr indent="-228600" lvl="8" marL="4114800" rtl="1" algn="l">
              <a:lnSpc>
                <a:spcPct val="90000"/>
              </a:lnSpc>
              <a:spcBef>
                <a:spcPts val="500"/>
              </a:spcBef>
              <a:spcAft>
                <a:spcPts val="0"/>
              </a:spcAft>
              <a:buClr>
                <a:schemeClr val="dk1"/>
              </a:buClr>
              <a:buSzPts val="1600"/>
              <a:buNone/>
              <a:defRPr b="1" sz="1600"/>
            </a:lvl9pPr>
          </a:lstStyle>
          <a:p/>
        </p:txBody>
      </p:sp>
      <p:sp>
        <p:nvSpPr>
          <p:cNvPr id="46" name="Google Shape;46;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rtl="1" algn="l">
              <a:lnSpc>
                <a:spcPct val="90000"/>
              </a:lnSpc>
              <a:spcBef>
                <a:spcPts val="1000"/>
              </a:spcBef>
              <a:spcAft>
                <a:spcPts val="0"/>
              </a:spcAft>
              <a:buClr>
                <a:schemeClr val="dk1"/>
              </a:buClr>
              <a:buSzPts val="1800"/>
              <a:buChar char="•"/>
              <a:defRPr/>
            </a:lvl1pPr>
            <a:lvl2pPr indent="-342900" lvl="1" marL="914400" rtl="1" algn="l">
              <a:lnSpc>
                <a:spcPct val="90000"/>
              </a:lnSpc>
              <a:spcBef>
                <a:spcPts val="500"/>
              </a:spcBef>
              <a:spcAft>
                <a:spcPts val="0"/>
              </a:spcAft>
              <a:buClr>
                <a:schemeClr val="dk1"/>
              </a:buClr>
              <a:buSzPts val="1800"/>
              <a:buChar char="•"/>
              <a:defRPr/>
            </a:lvl2pPr>
            <a:lvl3pPr indent="-342900" lvl="2" marL="1371600" rtl="1" algn="l">
              <a:lnSpc>
                <a:spcPct val="90000"/>
              </a:lnSpc>
              <a:spcBef>
                <a:spcPts val="500"/>
              </a:spcBef>
              <a:spcAft>
                <a:spcPts val="0"/>
              </a:spcAft>
              <a:buClr>
                <a:schemeClr val="dk1"/>
              </a:buClr>
              <a:buSzPts val="1800"/>
              <a:buChar char="•"/>
              <a:defRPr/>
            </a:lvl3pPr>
            <a:lvl4pPr indent="-342900" lvl="3" marL="1828800" rtl="1" algn="l">
              <a:lnSpc>
                <a:spcPct val="90000"/>
              </a:lnSpc>
              <a:spcBef>
                <a:spcPts val="500"/>
              </a:spcBef>
              <a:spcAft>
                <a:spcPts val="0"/>
              </a:spcAft>
              <a:buClr>
                <a:schemeClr val="dk1"/>
              </a:buClr>
              <a:buSzPts val="1800"/>
              <a:buChar char="•"/>
              <a:defRPr/>
            </a:lvl4pPr>
            <a:lvl5pPr indent="-342900" lvl="4" marL="2286000" rtl="1" algn="l">
              <a:lnSpc>
                <a:spcPct val="90000"/>
              </a:lnSpc>
              <a:spcBef>
                <a:spcPts val="500"/>
              </a:spcBef>
              <a:spcAft>
                <a:spcPts val="0"/>
              </a:spcAft>
              <a:buClr>
                <a:schemeClr val="dk1"/>
              </a:buClr>
              <a:buSzPts val="1800"/>
              <a:buChar char="•"/>
              <a:defRPr/>
            </a:lvl5pPr>
            <a:lvl6pPr indent="-342900" lvl="5" marL="2743200" rtl="1" algn="l">
              <a:lnSpc>
                <a:spcPct val="90000"/>
              </a:lnSpc>
              <a:spcBef>
                <a:spcPts val="500"/>
              </a:spcBef>
              <a:spcAft>
                <a:spcPts val="0"/>
              </a:spcAft>
              <a:buClr>
                <a:schemeClr val="dk1"/>
              </a:buClr>
              <a:buSzPts val="1800"/>
              <a:buChar char="•"/>
              <a:defRPr/>
            </a:lvl6pPr>
            <a:lvl7pPr indent="-342900" lvl="6" marL="3200400" rtl="1" algn="l">
              <a:lnSpc>
                <a:spcPct val="90000"/>
              </a:lnSpc>
              <a:spcBef>
                <a:spcPts val="500"/>
              </a:spcBef>
              <a:spcAft>
                <a:spcPts val="0"/>
              </a:spcAft>
              <a:buClr>
                <a:schemeClr val="dk1"/>
              </a:buClr>
              <a:buSzPts val="1800"/>
              <a:buChar char="•"/>
              <a:defRPr/>
            </a:lvl7pPr>
            <a:lvl8pPr indent="-342900" lvl="7" marL="3657600" rtl="1" algn="l">
              <a:lnSpc>
                <a:spcPct val="90000"/>
              </a:lnSpc>
              <a:spcBef>
                <a:spcPts val="500"/>
              </a:spcBef>
              <a:spcAft>
                <a:spcPts val="0"/>
              </a:spcAft>
              <a:buClr>
                <a:schemeClr val="dk1"/>
              </a:buClr>
              <a:buSzPts val="1800"/>
              <a:buChar char="•"/>
              <a:defRPr/>
            </a:lvl8pPr>
            <a:lvl9pPr indent="-342900" lvl="8" marL="4114800" rtl="1" algn="l">
              <a:lnSpc>
                <a:spcPct val="90000"/>
              </a:lnSpc>
              <a:spcBef>
                <a:spcPts val="500"/>
              </a:spcBef>
              <a:spcAft>
                <a:spcPts val="0"/>
              </a:spcAft>
              <a:buClr>
                <a:schemeClr val="dk1"/>
              </a:buClr>
              <a:buSzPts val="1800"/>
              <a:buChar char="•"/>
              <a:defRPr/>
            </a:lvl9pPr>
          </a:lstStyle>
          <a:p/>
        </p:txBody>
      </p:sp>
      <p:sp>
        <p:nvSpPr>
          <p:cNvPr id="47" name="Google Shape;47;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rtl="1" algn="l">
              <a:lnSpc>
                <a:spcPct val="90000"/>
              </a:lnSpc>
              <a:spcBef>
                <a:spcPts val="1000"/>
              </a:spcBef>
              <a:spcAft>
                <a:spcPts val="0"/>
              </a:spcAft>
              <a:buClr>
                <a:schemeClr val="dk1"/>
              </a:buClr>
              <a:buSzPts val="2400"/>
              <a:buNone/>
              <a:defRPr b="1" sz="2400"/>
            </a:lvl1pPr>
            <a:lvl2pPr indent="-228600" lvl="1" marL="914400" rtl="1" algn="l">
              <a:lnSpc>
                <a:spcPct val="90000"/>
              </a:lnSpc>
              <a:spcBef>
                <a:spcPts val="500"/>
              </a:spcBef>
              <a:spcAft>
                <a:spcPts val="0"/>
              </a:spcAft>
              <a:buClr>
                <a:schemeClr val="dk1"/>
              </a:buClr>
              <a:buSzPts val="2000"/>
              <a:buNone/>
              <a:defRPr b="1" sz="2000"/>
            </a:lvl2pPr>
            <a:lvl3pPr indent="-228600" lvl="2" marL="1371600" rtl="1" algn="l">
              <a:lnSpc>
                <a:spcPct val="90000"/>
              </a:lnSpc>
              <a:spcBef>
                <a:spcPts val="500"/>
              </a:spcBef>
              <a:spcAft>
                <a:spcPts val="0"/>
              </a:spcAft>
              <a:buClr>
                <a:schemeClr val="dk1"/>
              </a:buClr>
              <a:buSzPts val="1800"/>
              <a:buNone/>
              <a:defRPr b="1" sz="1800"/>
            </a:lvl3pPr>
            <a:lvl4pPr indent="-228600" lvl="3" marL="1828800" rtl="1" algn="l">
              <a:lnSpc>
                <a:spcPct val="90000"/>
              </a:lnSpc>
              <a:spcBef>
                <a:spcPts val="500"/>
              </a:spcBef>
              <a:spcAft>
                <a:spcPts val="0"/>
              </a:spcAft>
              <a:buClr>
                <a:schemeClr val="dk1"/>
              </a:buClr>
              <a:buSzPts val="1600"/>
              <a:buNone/>
              <a:defRPr b="1" sz="1600"/>
            </a:lvl4pPr>
            <a:lvl5pPr indent="-228600" lvl="4" marL="2286000" rtl="1" algn="l">
              <a:lnSpc>
                <a:spcPct val="90000"/>
              </a:lnSpc>
              <a:spcBef>
                <a:spcPts val="500"/>
              </a:spcBef>
              <a:spcAft>
                <a:spcPts val="0"/>
              </a:spcAft>
              <a:buClr>
                <a:schemeClr val="dk1"/>
              </a:buClr>
              <a:buSzPts val="1600"/>
              <a:buNone/>
              <a:defRPr b="1" sz="1600"/>
            </a:lvl5pPr>
            <a:lvl6pPr indent="-228600" lvl="5" marL="2743200" rtl="1" algn="l">
              <a:lnSpc>
                <a:spcPct val="90000"/>
              </a:lnSpc>
              <a:spcBef>
                <a:spcPts val="500"/>
              </a:spcBef>
              <a:spcAft>
                <a:spcPts val="0"/>
              </a:spcAft>
              <a:buClr>
                <a:schemeClr val="dk1"/>
              </a:buClr>
              <a:buSzPts val="1600"/>
              <a:buNone/>
              <a:defRPr b="1" sz="1600"/>
            </a:lvl6pPr>
            <a:lvl7pPr indent="-228600" lvl="6" marL="3200400" rtl="1" algn="l">
              <a:lnSpc>
                <a:spcPct val="90000"/>
              </a:lnSpc>
              <a:spcBef>
                <a:spcPts val="500"/>
              </a:spcBef>
              <a:spcAft>
                <a:spcPts val="0"/>
              </a:spcAft>
              <a:buClr>
                <a:schemeClr val="dk1"/>
              </a:buClr>
              <a:buSzPts val="1600"/>
              <a:buNone/>
              <a:defRPr b="1" sz="1600"/>
            </a:lvl7pPr>
            <a:lvl8pPr indent="-228600" lvl="7" marL="3657600" rtl="1" algn="l">
              <a:lnSpc>
                <a:spcPct val="90000"/>
              </a:lnSpc>
              <a:spcBef>
                <a:spcPts val="500"/>
              </a:spcBef>
              <a:spcAft>
                <a:spcPts val="0"/>
              </a:spcAft>
              <a:buClr>
                <a:schemeClr val="dk1"/>
              </a:buClr>
              <a:buSzPts val="1600"/>
              <a:buNone/>
              <a:defRPr b="1" sz="1600"/>
            </a:lvl8pPr>
            <a:lvl9pPr indent="-228600" lvl="8" marL="4114800" rtl="1" algn="l">
              <a:lnSpc>
                <a:spcPct val="90000"/>
              </a:lnSpc>
              <a:spcBef>
                <a:spcPts val="500"/>
              </a:spcBef>
              <a:spcAft>
                <a:spcPts val="0"/>
              </a:spcAft>
              <a:buClr>
                <a:schemeClr val="dk1"/>
              </a:buClr>
              <a:buSzPts val="1600"/>
              <a:buNone/>
              <a:defRPr b="1" sz="1600"/>
            </a:lvl9pPr>
          </a:lstStyle>
          <a:p/>
        </p:txBody>
      </p:sp>
      <p:sp>
        <p:nvSpPr>
          <p:cNvPr id="48" name="Google Shape;48;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rtl="1" algn="l">
              <a:lnSpc>
                <a:spcPct val="90000"/>
              </a:lnSpc>
              <a:spcBef>
                <a:spcPts val="1000"/>
              </a:spcBef>
              <a:spcAft>
                <a:spcPts val="0"/>
              </a:spcAft>
              <a:buClr>
                <a:schemeClr val="dk1"/>
              </a:buClr>
              <a:buSzPts val="1800"/>
              <a:buChar char="•"/>
              <a:defRPr/>
            </a:lvl1pPr>
            <a:lvl2pPr indent="-342900" lvl="1" marL="914400" rtl="1" algn="l">
              <a:lnSpc>
                <a:spcPct val="90000"/>
              </a:lnSpc>
              <a:spcBef>
                <a:spcPts val="500"/>
              </a:spcBef>
              <a:spcAft>
                <a:spcPts val="0"/>
              </a:spcAft>
              <a:buClr>
                <a:schemeClr val="dk1"/>
              </a:buClr>
              <a:buSzPts val="1800"/>
              <a:buChar char="•"/>
              <a:defRPr/>
            </a:lvl2pPr>
            <a:lvl3pPr indent="-342900" lvl="2" marL="1371600" rtl="1" algn="l">
              <a:lnSpc>
                <a:spcPct val="90000"/>
              </a:lnSpc>
              <a:spcBef>
                <a:spcPts val="500"/>
              </a:spcBef>
              <a:spcAft>
                <a:spcPts val="0"/>
              </a:spcAft>
              <a:buClr>
                <a:schemeClr val="dk1"/>
              </a:buClr>
              <a:buSzPts val="1800"/>
              <a:buChar char="•"/>
              <a:defRPr/>
            </a:lvl3pPr>
            <a:lvl4pPr indent="-342900" lvl="3" marL="1828800" rtl="1" algn="l">
              <a:lnSpc>
                <a:spcPct val="90000"/>
              </a:lnSpc>
              <a:spcBef>
                <a:spcPts val="500"/>
              </a:spcBef>
              <a:spcAft>
                <a:spcPts val="0"/>
              </a:spcAft>
              <a:buClr>
                <a:schemeClr val="dk1"/>
              </a:buClr>
              <a:buSzPts val="1800"/>
              <a:buChar char="•"/>
              <a:defRPr/>
            </a:lvl4pPr>
            <a:lvl5pPr indent="-342900" lvl="4" marL="2286000" rtl="1" algn="l">
              <a:lnSpc>
                <a:spcPct val="90000"/>
              </a:lnSpc>
              <a:spcBef>
                <a:spcPts val="500"/>
              </a:spcBef>
              <a:spcAft>
                <a:spcPts val="0"/>
              </a:spcAft>
              <a:buClr>
                <a:schemeClr val="dk1"/>
              </a:buClr>
              <a:buSzPts val="1800"/>
              <a:buChar char="•"/>
              <a:defRPr/>
            </a:lvl5pPr>
            <a:lvl6pPr indent="-342900" lvl="5" marL="2743200" rtl="1" algn="l">
              <a:lnSpc>
                <a:spcPct val="90000"/>
              </a:lnSpc>
              <a:spcBef>
                <a:spcPts val="500"/>
              </a:spcBef>
              <a:spcAft>
                <a:spcPts val="0"/>
              </a:spcAft>
              <a:buClr>
                <a:schemeClr val="dk1"/>
              </a:buClr>
              <a:buSzPts val="1800"/>
              <a:buChar char="•"/>
              <a:defRPr/>
            </a:lvl6pPr>
            <a:lvl7pPr indent="-342900" lvl="6" marL="3200400" rtl="1" algn="l">
              <a:lnSpc>
                <a:spcPct val="90000"/>
              </a:lnSpc>
              <a:spcBef>
                <a:spcPts val="500"/>
              </a:spcBef>
              <a:spcAft>
                <a:spcPts val="0"/>
              </a:spcAft>
              <a:buClr>
                <a:schemeClr val="dk1"/>
              </a:buClr>
              <a:buSzPts val="1800"/>
              <a:buChar char="•"/>
              <a:defRPr/>
            </a:lvl7pPr>
            <a:lvl8pPr indent="-342900" lvl="7" marL="3657600" rtl="1" algn="l">
              <a:lnSpc>
                <a:spcPct val="90000"/>
              </a:lnSpc>
              <a:spcBef>
                <a:spcPts val="500"/>
              </a:spcBef>
              <a:spcAft>
                <a:spcPts val="0"/>
              </a:spcAft>
              <a:buClr>
                <a:schemeClr val="dk1"/>
              </a:buClr>
              <a:buSzPts val="1800"/>
              <a:buChar char="•"/>
              <a:defRPr/>
            </a:lvl8pPr>
            <a:lvl9pPr indent="-342900" lvl="8" marL="4114800" rtl="1" algn="l">
              <a:lnSpc>
                <a:spcPct val="90000"/>
              </a:lnSpc>
              <a:spcBef>
                <a:spcPts val="500"/>
              </a:spcBef>
              <a:spcAft>
                <a:spcPts val="0"/>
              </a:spcAft>
              <a:buClr>
                <a:schemeClr val="dk1"/>
              </a:buClr>
              <a:buSzPts val="1800"/>
              <a:buChar char="•"/>
              <a:defRPr/>
            </a:lvl9pPr>
          </a:lstStyle>
          <a:p/>
        </p:txBody>
      </p:sp>
      <p:sp>
        <p:nvSpPr>
          <p:cNvPr id="49" name="Google Shape;4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type="titleOnly">
  <p:cSld name="TITLE_ONLY">
    <p:spTree>
      <p:nvGrpSpPr>
        <p:cNvPr id="52" name="Shape 52"/>
        <p:cNvGrpSpPr/>
        <p:nvPr/>
      </p:nvGrpSpPr>
      <p:grpSpPr>
        <a:xfrm>
          <a:off x="0" y="0"/>
          <a:ext cx="0" cy="0"/>
          <a:chOff x="0" y="0"/>
          <a:chExt cx="0" cy="0"/>
        </a:xfrm>
      </p:grpSpPr>
      <p:sp>
        <p:nvSpPr>
          <p:cNvPr id="53" name="Google Shape;5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type="blank">
  <p:cSld name="BLANK">
    <p:spTree>
      <p:nvGrpSpPr>
        <p:cNvPr id="57" name="Shape 57"/>
        <p:cNvGrpSpPr/>
        <p:nvPr/>
      </p:nvGrpSpPr>
      <p:grpSpPr>
        <a:xfrm>
          <a:off x="0" y="0"/>
          <a:ext cx="0" cy="0"/>
          <a:chOff x="0" y="0"/>
          <a:chExt cx="0" cy="0"/>
        </a:xfrm>
      </p:grpSpPr>
      <p:sp>
        <p:nvSpPr>
          <p:cNvPr id="58" name="Google Shape;5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alt mit Überschrift" type="objTx">
  <p:cSld name="OBJECT_WITH_CAPTION_TEXT">
    <p:spTree>
      <p:nvGrpSpPr>
        <p:cNvPr id="61" name="Shape 61"/>
        <p:cNvGrpSpPr/>
        <p:nvPr/>
      </p:nvGrpSpPr>
      <p:grpSpPr>
        <a:xfrm>
          <a:off x="0" y="0"/>
          <a:ext cx="0" cy="0"/>
          <a:chOff x="0" y="0"/>
          <a:chExt cx="0" cy="0"/>
        </a:xfrm>
      </p:grpSpPr>
      <p:sp>
        <p:nvSpPr>
          <p:cNvPr id="62" name="Google Shape;6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rtl="1"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rtl="1" algn="l">
              <a:lnSpc>
                <a:spcPct val="90000"/>
              </a:lnSpc>
              <a:spcBef>
                <a:spcPts val="1000"/>
              </a:spcBef>
              <a:spcAft>
                <a:spcPts val="0"/>
              </a:spcAft>
              <a:buClr>
                <a:schemeClr val="dk1"/>
              </a:buClr>
              <a:buSzPts val="3200"/>
              <a:buChar char="•"/>
              <a:defRPr sz="3200"/>
            </a:lvl1pPr>
            <a:lvl2pPr indent="-406400" lvl="1" marL="914400" rtl="1" algn="l">
              <a:lnSpc>
                <a:spcPct val="90000"/>
              </a:lnSpc>
              <a:spcBef>
                <a:spcPts val="500"/>
              </a:spcBef>
              <a:spcAft>
                <a:spcPts val="0"/>
              </a:spcAft>
              <a:buClr>
                <a:schemeClr val="dk1"/>
              </a:buClr>
              <a:buSzPts val="2800"/>
              <a:buChar char="•"/>
              <a:defRPr sz="2800"/>
            </a:lvl2pPr>
            <a:lvl3pPr indent="-381000" lvl="2" marL="1371600" rtl="1" algn="l">
              <a:lnSpc>
                <a:spcPct val="90000"/>
              </a:lnSpc>
              <a:spcBef>
                <a:spcPts val="500"/>
              </a:spcBef>
              <a:spcAft>
                <a:spcPts val="0"/>
              </a:spcAft>
              <a:buClr>
                <a:schemeClr val="dk1"/>
              </a:buClr>
              <a:buSzPts val="2400"/>
              <a:buChar char="•"/>
              <a:defRPr sz="2400"/>
            </a:lvl3pPr>
            <a:lvl4pPr indent="-355600" lvl="3" marL="1828800" rtl="1" algn="l">
              <a:lnSpc>
                <a:spcPct val="90000"/>
              </a:lnSpc>
              <a:spcBef>
                <a:spcPts val="500"/>
              </a:spcBef>
              <a:spcAft>
                <a:spcPts val="0"/>
              </a:spcAft>
              <a:buClr>
                <a:schemeClr val="dk1"/>
              </a:buClr>
              <a:buSzPts val="2000"/>
              <a:buChar char="•"/>
              <a:defRPr sz="2000"/>
            </a:lvl4pPr>
            <a:lvl5pPr indent="-355600" lvl="4" marL="2286000" rtl="1" algn="l">
              <a:lnSpc>
                <a:spcPct val="90000"/>
              </a:lnSpc>
              <a:spcBef>
                <a:spcPts val="500"/>
              </a:spcBef>
              <a:spcAft>
                <a:spcPts val="0"/>
              </a:spcAft>
              <a:buClr>
                <a:schemeClr val="dk1"/>
              </a:buClr>
              <a:buSzPts val="2000"/>
              <a:buChar char="•"/>
              <a:defRPr sz="2000"/>
            </a:lvl5pPr>
            <a:lvl6pPr indent="-355600" lvl="5" marL="2743200" rtl="1" algn="l">
              <a:lnSpc>
                <a:spcPct val="90000"/>
              </a:lnSpc>
              <a:spcBef>
                <a:spcPts val="500"/>
              </a:spcBef>
              <a:spcAft>
                <a:spcPts val="0"/>
              </a:spcAft>
              <a:buClr>
                <a:schemeClr val="dk1"/>
              </a:buClr>
              <a:buSzPts val="2000"/>
              <a:buChar char="•"/>
              <a:defRPr sz="2000"/>
            </a:lvl6pPr>
            <a:lvl7pPr indent="-355600" lvl="6" marL="3200400" rtl="1" algn="l">
              <a:lnSpc>
                <a:spcPct val="90000"/>
              </a:lnSpc>
              <a:spcBef>
                <a:spcPts val="500"/>
              </a:spcBef>
              <a:spcAft>
                <a:spcPts val="0"/>
              </a:spcAft>
              <a:buClr>
                <a:schemeClr val="dk1"/>
              </a:buClr>
              <a:buSzPts val="2000"/>
              <a:buChar char="•"/>
              <a:defRPr sz="2000"/>
            </a:lvl7pPr>
            <a:lvl8pPr indent="-355600" lvl="7" marL="3657600" rtl="1" algn="l">
              <a:lnSpc>
                <a:spcPct val="90000"/>
              </a:lnSpc>
              <a:spcBef>
                <a:spcPts val="500"/>
              </a:spcBef>
              <a:spcAft>
                <a:spcPts val="0"/>
              </a:spcAft>
              <a:buClr>
                <a:schemeClr val="dk1"/>
              </a:buClr>
              <a:buSzPts val="2000"/>
              <a:buChar char="•"/>
              <a:defRPr sz="2000"/>
            </a:lvl8pPr>
            <a:lvl9pPr indent="-355600" lvl="8" marL="4114800" rtl="1" algn="l">
              <a:lnSpc>
                <a:spcPct val="90000"/>
              </a:lnSpc>
              <a:spcBef>
                <a:spcPts val="500"/>
              </a:spcBef>
              <a:spcAft>
                <a:spcPts val="0"/>
              </a:spcAft>
              <a:buClr>
                <a:schemeClr val="dk1"/>
              </a:buClr>
              <a:buSzPts val="2000"/>
              <a:buChar char="•"/>
              <a:defRPr sz="2000"/>
            </a:lvl9pPr>
          </a:lstStyle>
          <a:p/>
        </p:txBody>
      </p:sp>
      <p:sp>
        <p:nvSpPr>
          <p:cNvPr id="64" name="Google Shape;6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rtl="1" algn="l">
              <a:lnSpc>
                <a:spcPct val="90000"/>
              </a:lnSpc>
              <a:spcBef>
                <a:spcPts val="1000"/>
              </a:spcBef>
              <a:spcAft>
                <a:spcPts val="0"/>
              </a:spcAft>
              <a:buClr>
                <a:schemeClr val="dk1"/>
              </a:buClr>
              <a:buSzPts val="1600"/>
              <a:buNone/>
              <a:defRPr sz="1600"/>
            </a:lvl1pPr>
            <a:lvl2pPr indent="-228600" lvl="1" marL="914400" rtl="1" algn="l">
              <a:lnSpc>
                <a:spcPct val="90000"/>
              </a:lnSpc>
              <a:spcBef>
                <a:spcPts val="500"/>
              </a:spcBef>
              <a:spcAft>
                <a:spcPts val="0"/>
              </a:spcAft>
              <a:buClr>
                <a:schemeClr val="dk1"/>
              </a:buClr>
              <a:buSzPts val="1400"/>
              <a:buNone/>
              <a:defRPr sz="1400"/>
            </a:lvl2pPr>
            <a:lvl3pPr indent="-228600" lvl="2" marL="1371600" rtl="1" algn="l">
              <a:lnSpc>
                <a:spcPct val="90000"/>
              </a:lnSpc>
              <a:spcBef>
                <a:spcPts val="500"/>
              </a:spcBef>
              <a:spcAft>
                <a:spcPts val="0"/>
              </a:spcAft>
              <a:buClr>
                <a:schemeClr val="dk1"/>
              </a:buClr>
              <a:buSzPts val="1200"/>
              <a:buNone/>
              <a:defRPr sz="1200"/>
            </a:lvl3pPr>
            <a:lvl4pPr indent="-228600" lvl="3" marL="1828800" rtl="1" algn="l">
              <a:lnSpc>
                <a:spcPct val="90000"/>
              </a:lnSpc>
              <a:spcBef>
                <a:spcPts val="500"/>
              </a:spcBef>
              <a:spcAft>
                <a:spcPts val="0"/>
              </a:spcAft>
              <a:buClr>
                <a:schemeClr val="dk1"/>
              </a:buClr>
              <a:buSzPts val="1000"/>
              <a:buNone/>
              <a:defRPr sz="1000"/>
            </a:lvl4pPr>
            <a:lvl5pPr indent="-228600" lvl="4" marL="2286000" rtl="1" algn="l">
              <a:lnSpc>
                <a:spcPct val="90000"/>
              </a:lnSpc>
              <a:spcBef>
                <a:spcPts val="500"/>
              </a:spcBef>
              <a:spcAft>
                <a:spcPts val="0"/>
              </a:spcAft>
              <a:buClr>
                <a:schemeClr val="dk1"/>
              </a:buClr>
              <a:buSzPts val="1000"/>
              <a:buNone/>
              <a:defRPr sz="1000"/>
            </a:lvl5pPr>
            <a:lvl6pPr indent="-228600" lvl="5" marL="2743200" rtl="1" algn="l">
              <a:lnSpc>
                <a:spcPct val="90000"/>
              </a:lnSpc>
              <a:spcBef>
                <a:spcPts val="500"/>
              </a:spcBef>
              <a:spcAft>
                <a:spcPts val="0"/>
              </a:spcAft>
              <a:buClr>
                <a:schemeClr val="dk1"/>
              </a:buClr>
              <a:buSzPts val="1000"/>
              <a:buNone/>
              <a:defRPr sz="1000"/>
            </a:lvl6pPr>
            <a:lvl7pPr indent="-228600" lvl="6" marL="3200400" rtl="1" algn="l">
              <a:lnSpc>
                <a:spcPct val="90000"/>
              </a:lnSpc>
              <a:spcBef>
                <a:spcPts val="500"/>
              </a:spcBef>
              <a:spcAft>
                <a:spcPts val="0"/>
              </a:spcAft>
              <a:buClr>
                <a:schemeClr val="dk1"/>
              </a:buClr>
              <a:buSzPts val="1000"/>
              <a:buNone/>
              <a:defRPr sz="1000"/>
            </a:lvl7pPr>
            <a:lvl8pPr indent="-228600" lvl="7" marL="3657600" rtl="1" algn="l">
              <a:lnSpc>
                <a:spcPct val="90000"/>
              </a:lnSpc>
              <a:spcBef>
                <a:spcPts val="500"/>
              </a:spcBef>
              <a:spcAft>
                <a:spcPts val="0"/>
              </a:spcAft>
              <a:buClr>
                <a:schemeClr val="dk1"/>
              </a:buClr>
              <a:buSzPts val="1000"/>
              <a:buNone/>
              <a:defRPr sz="1000"/>
            </a:lvl8pPr>
            <a:lvl9pPr indent="-228600" lvl="8" marL="4114800" rtl="1" algn="l">
              <a:lnSpc>
                <a:spcPct val="90000"/>
              </a:lnSpc>
              <a:spcBef>
                <a:spcPts val="500"/>
              </a:spcBef>
              <a:spcAft>
                <a:spcPts val="0"/>
              </a:spcAft>
              <a:buClr>
                <a:schemeClr val="dk1"/>
              </a:buClr>
              <a:buSzPts val="1000"/>
              <a:buNone/>
              <a:defRPr sz="1000"/>
            </a:lvl9pPr>
          </a:lstStyle>
          <a:p/>
        </p:txBody>
      </p:sp>
      <p:sp>
        <p:nvSpPr>
          <p:cNvPr id="65" name="Google Shape;6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it Überschrift" type="picTx">
  <p:cSld name="PICTURE_WITH_CAPTION_TEXT">
    <p:spTree>
      <p:nvGrpSpPr>
        <p:cNvPr id="68" name="Shape 68"/>
        <p:cNvGrpSpPr/>
        <p:nvPr/>
      </p:nvGrpSpPr>
      <p:grpSpPr>
        <a:xfrm>
          <a:off x="0" y="0"/>
          <a:ext cx="0" cy="0"/>
          <a:chOff x="0" y="0"/>
          <a:chExt cx="0" cy="0"/>
        </a:xfrm>
      </p:grpSpPr>
      <p:sp>
        <p:nvSpPr>
          <p:cNvPr id="69" name="Google Shape;6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rtl="1"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p:nvPr>
            <p:ph idx="2" type="pic"/>
          </p:nvPr>
        </p:nvSpPr>
        <p:spPr>
          <a:xfrm>
            <a:off x="5183188" y="987425"/>
            <a:ext cx="6172200" cy="4873625"/>
          </a:xfrm>
          <a:prstGeom prst="rect">
            <a:avLst/>
          </a:prstGeom>
          <a:noFill/>
          <a:ln>
            <a:noFill/>
          </a:ln>
        </p:spPr>
      </p:sp>
      <p:sp>
        <p:nvSpPr>
          <p:cNvPr id="71" name="Google Shape;71;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rtl="1" algn="l">
              <a:lnSpc>
                <a:spcPct val="90000"/>
              </a:lnSpc>
              <a:spcBef>
                <a:spcPts val="1000"/>
              </a:spcBef>
              <a:spcAft>
                <a:spcPts val="0"/>
              </a:spcAft>
              <a:buClr>
                <a:schemeClr val="dk1"/>
              </a:buClr>
              <a:buSzPts val="1600"/>
              <a:buNone/>
              <a:defRPr sz="1600"/>
            </a:lvl1pPr>
            <a:lvl2pPr indent="-228600" lvl="1" marL="914400" rtl="1" algn="l">
              <a:lnSpc>
                <a:spcPct val="90000"/>
              </a:lnSpc>
              <a:spcBef>
                <a:spcPts val="500"/>
              </a:spcBef>
              <a:spcAft>
                <a:spcPts val="0"/>
              </a:spcAft>
              <a:buClr>
                <a:schemeClr val="dk1"/>
              </a:buClr>
              <a:buSzPts val="1400"/>
              <a:buNone/>
              <a:defRPr sz="1400"/>
            </a:lvl2pPr>
            <a:lvl3pPr indent="-228600" lvl="2" marL="1371600" rtl="1" algn="l">
              <a:lnSpc>
                <a:spcPct val="90000"/>
              </a:lnSpc>
              <a:spcBef>
                <a:spcPts val="500"/>
              </a:spcBef>
              <a:spcAft>
                <a:spcPts val="0"/>
              </a:spcAft>
              <a:buClr>
                <a:schemeClr val="dk1"/>
              </a:buClr>
              <a:buSzPts val="1200"/>
              <a:buNone/>
              <a:defRPr sz="1200"/>
            </a:lvl3pPr>
            <a:lvl4pPr indent="-228600" lvl="3" marL="1828800" rtl="1" algn="l">
              <a:lnSpc>
                <a:spcPct val="90000"/>
              </a:lnSpc>
              <a:spcBef>
                <a:spcPts val="500"/>
              </a:spcBef>
              <a:spcAft>
                <a:spcPts val="0"/>
              </a:spcAft>
              <a:buClr>
                <a:schemeClr val="dk1"/>
              </a:buClr>
              <a:buSzPts val="1000"/>
              <a:buNone/>
              <a:defRPr sz="1000"/>
            </a:lvl4pPr>
            <a:lvl5pPr indent="-228600" lvl="4" marL="2286000" rtl="1" algn="l">
              <a:lnSpc>
                <a:spcPct val="90000"/>
              </a:lnSpc>
              <a:spcBef>
                <a:spcPts val="500"/>
              </a:spcBef>
              <a:spcAft>
                <a:spcPts val="0"/>
              </a:spcAft>
              <a:buClr>
                <a:schemeClr val="dk1"/>
              </a:buClr>
              <a:buSzPts val="1000"/>
              <a:buNone/>
              <a:defRPr sz="1000"/>
            </a:lvl5pPr>
            <a:lvl6pPr indent="-228600" lvl="5" marL="2743200" rtl="1" algn="l">
              <a:lnSpc>
                <a:spcPct val="90000"/>
              </a:lnSpc>
              <a:spcBef>
                <a:spcPts val="500"/>
              </a:spcBef>
              <a:spcAft>
                <a:spcPts val="0"/>
              </a:spcAft>
              <a:buClr>
                <a:schemeClr val="dk1"/>
              </a:buClr>
              <a:buSzPts val="1000"/>
              <a:buNone/>
              <a:defRPr sz="1000"/>
            </a:lvl6pPr>
            <a:lvl7pPr indent="-228600" lvl="6" marL="3200400" rtl="1" algn="l">
              <a:lnSpc>
                <a:spcPct val="90000"/>
              </a:lnSpc>
              <a:spcBef>
                <a:spcPts val="500"/>
              </a:spcBef>
              <a:spcAft>
                <a:spcPts val="0"/>
              </a:spcAft>
              <a:buClr>
                <a:schemeClr val="dk1"/>
              </a:buClr>
              <a:buSzPts val="1000"/>
              <a:buNone/>
              <a:defRPr sz="1000"/>
            </a:lvl7pPr>
            <a:lvl8pPr indent="-228600" lvl="7" marL="3657600" rtl="1" algn="l">
              <a:lnSpc>
                <a:spcPct val="90000"/>
              </a:lnSpc>
              <a:spcBef>
                <a:spcPts val="500"/>
              </a:spcBef>
              <a:spcAft>
                <a:spcPts val="0"/>
              </a:spcAft>
              <a:buClr>
                <a:schemeClr val="dk1"/>
              </a:buClr>
              <a:buSzPts val="1000"/>
              <a:buNone/>
              <a:defRPr sz="1000"/>
            </a:lvl8pPr>
            <a:lvl9pPr indent="-228600" lvl="8" marL="4114800" rtl="1" algn="l">
              <a:lnSpc>
                <a:spcPct val="90000"/>
              </a:lnSpc>
              <a:spcBef>
                <a:spcPts val="500"/>
              </a:spcBef>
              <a:spcAft>
                <a:spcPts val="0"/>
              </a:spcAft>
              <a:buClr>
                <a:schemeClr val="dk1"/>
              </a:buClr>
              <a:buSzPts val="1000"/>
              <a:buNone/>
              <a:defRPr sz="1000"/>
            </a:lvl9pPr>
          </a:lstStyle>
          <a:p/>
        </p:txBody>
      </p:sp>
      <p:sp>
        <p:nvSpPr>
          <p:cNvPr id="72" name="Google Shape;7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jp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1.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1" algn="r">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1" algn="r">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1" algn="r">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1" algn="r">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pic>
        <p:nvPicPr>
          <p:cNvPr id="15" name="Google Shape;15;p1" title="new-logo.png"/>
          <p:cNvPicPr preferRelativeResize="0"/>
          <p:nvPr/>
        </p:nvPicPr>
        <p:blipFill>
          <a:blip r:embed="rId2">
            <a:alphaModFix/>
          </a:blip>
          <a:stretch>
            <a:fillRect/>
          </a:stretch>
        </p:blipFill>
        <p:spPr>
          <a:xfrm>
            <a:off x="9543600" y="-1"/>
            <a:ext cx="2648400" cy="5725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hyperlink" Target="https://drive.google.com/open?id=0B6XHUTpw7bGTZzJHcVdpcmY1VTg" TargetMode="External"/><Relationship Id="rId4" Type="http://schemas.openxmlformats.org/officeDocument/2006/relationships/hyperlink" Target="https://drive.google.com/open?id=0B6XHUTpw7bGTV2IzT3VuUnlaR28" TargetMode="External"/><Relationship Id="rId5" Type="http://schemas.openxmlformats.org/officeDocument/2006/relationships/hyperlink" Target="https://drive.google.com/open?id=0B6XHUTpw7bGTR0c1RHRXNjY4V2M" TargetMode="External"/><Relationship Id="rId6" Type="http://schemas.openxmlformats.org/officeDocument/2006/relationships/hyperlink" Target="https://drive.google.com/open?id=0B6XHUTpw7bGTcTlyaDVDdXZ3N2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3"/>
          <p:cNvSpPr txBox="1"/>
          <p:nvPr>
            <p:ph type="ctrTitle"/>
          </p:nvPr>
        </p:nvSpPr>
        <p:spPr>
          <a:xfrm>
            <a:off x="1524000" y="1122363"/>
            <a:ext cx="9144000" cy="2387700"/>
          </a:xfrm>
          <a:prstGeom prst="rect">
            <a:avLst/>
          </a:prstGeom>
        </p:spPr>
        <p:txBody>
          <a:bodyPr anchorCtr="0" anchor="b" bIns="45700" lIns="91425" spcFirstLastPara="1" rIns="91425" wrap="square" tIns="45700">
            <a:normAutofit fontScale="90000"/>
          </a:bodyPr>
          <a:lstStyle/>
          <a:p>
            <a:pPr indent="0" lvl="0" marL="0" rtl="1" algn="ctr">
              <a:spcBef>
                <a:spcPts val="0"/>
              </a:spcBef>
              <a:spcAft>
                <a:spcPts val="0"/>
              </a:spcAft>
              <a:buNone/>
            </a:pPr>
            <a:r>
              <a:rPr lang="de-DE"/>
              <a:t>"גיאולוגיה של דלקים מאובנים - גילוי, הפקה והפוטנציאל בישראל"</a:t>
            </a:r>
            <a:endParaRPr/>
          </a:p>
        </p:txBody>
      </p:sp>
      <p:sp>
        <p:nvSpPr>
          <p:cNvPr id="92" name="Google Shape;92;p13"/>
          <p:cNvSpPr txBox="1"/>
          <p:nvPr>
            <p:ph idx="1" type="subTitle"/>
          </p:nvPr>
        </p:nvSpPr>
        <p:spPr>
          <a:xfrm>
            <a:off x="1524000" y="3602044"/>
            <a:ext cx="9144000" cy="873900"/>
          </a:xfrm>
          <a:prstGeom prst="rect">
            <a:avLst/>
          </a:prstGeom>
        </p:spPr>
        <p:txBody>
          <a:bodyPr anchorCtr="0" anchor="t" bIns="45700" lIns="91425" spcFirstLastPara="1" rIns="91425" wrap="square" tIns="45700">
            <a:normAutofit/>
          </a:bodyPr>
          <a:lstStyle/>
          <a:p>
            <a:pPr indent="0" lvl="0" marL="0" rtl="1" algn="ctr">
              <a:spcBef>
                <a:spcPts val="1000"/>
              </a:spcBef>
              <a:spcAft>
                <a:spcPts val="0"/>
              </a:spcAft>
              <a:buNone/>
            </a:pPr>
            <a:r>
              <a:rPr lang="de-DE"/>
              <a:t>על פי מצגת של ד"ר עינת מגל</a:t>
            </a:r>
            <a:endParaRPr/>
          </a:p>
        </p:txBody>
      </p:sp>
      <p:pic>
        <p:nvPicPr>
          <p:cNvPr id="93" name="Google Shape;93;p13" title="new-logo.png"/>
          <p:cNvPicPr preferRelativeResize="0"/>
          <p:nvPr/>
        </p:nvPicPr>
        <p:blipFill>
          <a:blip r:embed="rId3">
            <a:alphaModFix/>
          </a:blip>
          <a:stretch>
            <a:fillRect/>
          </a:stretch>
        </p:blipFill>
        <p:spPr>
          <a:xfrm>
            <a:off x="9543600" y="-1"/>
            <a:ext cx="2648400" cy="5725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2"/>
          <p:cNvSpPr txBox="1"/>
          <p:nvPr>
            <p:ph type="title"/>
          </p:nvPr>
        </p:nvSpPr>
        <p:spPr>
          <a:xfrm>
            <a:off x="838200" y="577075"/>
            <a:ext cx="10515600" cy="682800"/>
          </a:xfrm>
          <a:prstGeom prst="rect">
            <a:avLst/>
          </a:prstGeom>
        </p:spPr>
        <p:txBody>
          <a:bodyPr anchorCtr="0" anchor="ctr" bIns="45700" lIns="91425" spcFirstLastPara="1" rIns="91425" wrap="square" tIns="45700">
            <a:normAutofit fontScale="90000"/>
          </a:bodyPr>
          <a:lstStyle/>
          <a:p>
            <a:pPr indent="0" lvl="0" marL="0" rtl="1" algn="r">
              <a:spcBef>
                <a:spcPts val="0"/>
              </a:spcBef>
              <a:spcAft>
                <a:spcPts val="0"/>
              </a:spcAft>
              <a:buNone/>
            </a:pPr>
            <a:r>
              <a:rPr lang="de-DE"/>
              <a:t>דורות כורים:</a:t>
            </a:r>
            <a:endParaRPr/>
          </a:p>
        </p:txBody>
      </p:sp>
      <p:sp>
        <p:nvSpPr>
          <p:cNvPr id="148" name="Google Shape;148;p22"/>
          <p:cNvSpPr txBox="1"/>
          <p:nvPr>
            <p:ph idx="1" type="body"/>
          </p:nvPr>
        </p:nvSpPr>
        <p:spPr>
          <a:xfrm>
            <a:off x="1510850" y="1397000"/>
            <a:ext cx="8969400" cy="21933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דור I: אבות טיפוס (שנות ה-50 וה-60).</a:t>
            </a:r>
            <a:endParaRPr b="1" sz="1950"/>
          </a:p>
          <a:p>
            <a:pPr indent="-352425" lvl="0" marL="457200" rtl="1" algn="r">
              <a:lnSpc>
                <a:spcPct val="150000"/>
              </a:lnSpc>
              <a:spcBef>
                <a:spcPts val="0"/>
              </a:spcBef>
              <a:spcAft>
                <a:spcPts val="0"/>
              </a:spcAft>
              <a:buSzPts val="1950"/>
              <a:buChar char="❏"/>
            </a:pPr>
            <a:r>
              <a:rPr b="1" lang="de-DE" sz="1950"/>
              <a:t>דור II: כורים מבצעיים כיום (שנות ה-70 וה-80).</a:t>
            </a:r>
            <a:endParaRPr b="1" sz="1950"/>
          </a:p>
          <a:p>
            <a:pPr indent="-352425" lvl="0" marL="457200" rtl="1" algn="r">
              <a:lnSpc>
                <a:spcPct val="150000"/>
              </a:lnSpc>
              <a:spcBef>
                <a:spcPts val="0"/>
              </a:spcBef>
              <a:spcAft>
                <a:spcPts val="0"/>
              </a:spcAft>
              <a:buSzPts val="1950"/>
              <a:buChar char="❏"/>
            </a:pPr>
            <a:r>
              <a:rPr b="1" lang="de-DE" sz="1950"/>
              <a:t>דור III: אושרו בשנות ה-90, חלקם נבנו ברחבי העולם.</a:t>
            </a:r>
            <a:endParaRPr b="1" sz="1950"/>
          </a:p>
          <a:p>
            <a:pPr indent="-352425" lvl="0" marL="457200" rtl="1" algn="r">
              <a:lnSpc>
                <a:spcPct val="150000"/>
              </a:lnSpc>
              <a:spcBef>
                <a:spcPts val="0"/>
              </a:spcBef>
              <a:spcAft>
                <a:spcPts val="0"/>
              </a:spcAft>
              <a:buSzPts val="1950"/>
              <a:buChar char="❏"/>
            </a:pPr>
            <a:r>
              <a:rPr b="1" lang="de-DE" sz="1950"/>
              <a:t>דור III+: תכנונים מתקדמים עכשוויים.</a:t>
            </a:r>
            <a:endParaRPr b="1" sz="1950"/>
          </a:p>
          <a:p>
            <a:pPr indent="-352425" lvl="0" marL="457200" rtl="1" algn="r">
              <a:lnSpc>
                <a:spcPct val="150000"/>
              </a:lnSpc>
              <a:spcBef>
                <a:spcPts val="0"/>
              </a:spcBef>
              <a:spcAft>
                <a:spcPts val="0"/>
              </a:spcAft>
              <a:buSzPts val="1950"/>
              <a:buChar char="❏"/>
            </a:pPr>
            <a:r>
              <a:rPr b="1" lang="de-DE" sz="1950"/>
              <a:t>דור IV: יופעלו ב-2030, חסכוניים, בטוחים, ממזערים פסולת, מפחיתים הפצה.</a:t>
            </a:r>
            <a:endParaRPr b="1" sz="195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3"/>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lang="de-DE" sz="3759"/>
              <a:t>השוואת תחנת כוח פחמית מול גרעינית (שנת טרוואט אחת):</a:t>
            </a:r>
            <a:endParaRPr sz="3759"/>
          </a:p>
        </p:txBody>
      </p:sp>
      <p:sp>
        <p:nvSpPr>
          <p:cNvPr id="154" name="Google Shape;154;p23"/>
          <p:cNvSpPr txBox="1"/>
          <p:nvPr>
            <p:ph idx="1" type="body"/>
          </p:nvPr>
        </p:nvSpPr>
        <p:spPr>
          <a:xfrm>
            <a:off x="1510850" y="1397000"/>
            <a:ext cx="8969400" cy="26436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פחם: </a:t>
            </a:r>
            <a:r>
              <a:rPr lang="de-DE" sz="1950"/>
              <a:t>150,000 טון פסולת, 7 מיליון טון מזהמים נפלטו, 3 מיליון טון חומר גלם נצרכו.</a:t>
            </a:r>
            <a:endParaRPr sz="1950"/>
          </a:p>
          <a:p>
            <a:pPr indent="-352425" lvl="0" marL="457200" rtl="1" algn="r">
              <a:lnSpc>
                <a:spcPct val="150000"/>
              </a:lnSpc>
              <a:spcBef>
                <a:spcPts val="0"/>
              </a:spcBef>
              <a:spcAft>
                <a:spcPts val="0"/>
              </a:spcAft>
              <a:buSzPts val="1950"/>
              <a:buChar char="❏"/>
            </a:pPr>
            <a:r>
              <a:rPr b="1" lang="de-DE" sz="1950"/>
              <a:t>גרעין: 25</a:t>
            </a:r>
            <a:r>
              <a:rPr lang="de-DE" sz="1950"/>
              <a:t> טון פסולת, 0 מזהמים נפלטו, 25 טון חומר גלם נצרכו.</a:t>
            </a:r>
            <a:endParaRPr sz="1950"/>
          </a:p>
          <a:p>
            <a:pPr indent="-352425" lvl="0" marL="457200" rtl="1" algn="r">
              <a:lnSpc>
                <a:spcPct val="150000"/>
              </a:lnSpc>
              <a:spcBef>
                <a:spcPts val="0"/>
              </a:spcBef>
              <a:spcAft>
                <a:spcPts val="0"/>
              </a:spcAft>
              <a:buSzPts val="1950"/>
              <a:buChar char="❏"/>
            </a:pPr>
            <a:r>
              <a:rPr b="1" lang="de-DE" sz="1950"/>
              <a:t>השפעה סביבתית: </a:t>
            </a:r>
            <a:r>
              <a:rPr lang="de-DE" sz="1950"/>
              <a:t>תחנות פחמיות תורמות פי 100 יותר רדיואקטיביות לסביבתן מאשר תחנות כוח גרעיניות בהספק דומה. דלקים פוסיליים פולטים גזים מסוכנים וחלקיקים הגורמים למחלות דרכי נשימה. פסולת גרעינית ניתנת לאחסון בטוח, ופסולת ארוכת חיים ניתנת להמרה לאיזוטופים קצרי חיים.</a:t>
            </a:r>
            <a:endParaRPr sz="195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4"/>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lang="de-DE" sz="3759"/>
              <a:t>שיקולים בהקמת </a:t>
            </a:r>
            <a:r>
              <a:rPr lang="de-DE" sz="3759"/>
              <a:t>תחנת כוח גרעינית בישראל:</a:t>
            </a:r>
            <a:endParaRPr sz="3759"/>
          </a:p>
        </p:txBody>
      </p:sp>
      <p:sp>
        <p:nvSpPr>
          <p:cNvPr id="160" name="Google Shape;160;p24"/>
          <p:cNvSpPr txBox="1"/>
          <p:nvPr>
            <p:ph idx="1" type="body"/>
          </p:nvPr>
        </p:nvSpPr>
        <p:spPr>
          <a:xfrm>
            <a:off x="1510850" y="1397000"/>
            <a:ext cx="8969400" cy="21933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בטיחות גרעינית: </a:t>
            </a:r>
            <a:r>
              <a:rPr lang="de-DE" sz="1950"/>
              <a:t>למרות צ'רנוביל ופוקושימה, כורים בטכנולוגיה מערבית צברו כ-15,000 שנות עבודה עם תקלה אחת בלבד שכמעט לא גבתה חיי אדם. כורים מדור חדש כוללים מערכות בטיחות פסיביות.</a:t>
            </a:r>
            <a:endParaRPr sz="1950"/>
          </a:p>
          <a:p>
            <a:pPr indent="-352425" lvl="0" marL="457200" rtl="1" algn="r">
              <a:lnSpc>
                <a:spcPct val="150000"/>
              </a:lnSpc>
              <a:spcBef>
                <a:spcPts val="0"/>
              </a:spcBef>
              <a:spcAft>
                <a:spcPts val="0"/>
              </a:spcAft>
              <a:buSzPts val="1950"/>
              <a:buChar char="❏"/>
            </a:pPr>
            <a:r>
              <a:rPr b="1" lang="de-DE" sz="1950"/>
              <a:t>אתגרים בהקמת כור גרעיני בישראל: </a:t>
            </a:r>
            <a:r>
              <a:rPr lang="de-DE" sz="1950"/>
              <a:t>בעיות מדיניות (האמנה למניעת הפצת נשק גרעיני), בעיות ביטחוניות (צורך במיגון מפני תקיפה), ודעת הקהל.</a:t>
            </a:r>
            <a:endParaRPr sz="195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5"/>
          <p:cNvSpPr txBox="1"/>
          <p:nvPr>
            <p:ph type="ctrTitle"/>
          </p:nvPr>
        </p:nvSpPr>
        <p:spPr>
          <a:xfrm>
            <a:off x="1524000" y="1122363"/>
            <a:ext cx="9144000" cy="2387700"/>
          </a:xfrm>
          <a:prstGeom prst="rect">
            <a:avLst/>
          </a:prstGeom>
        </p:spPr>
        <p:txBody>
          <a:bodyPr anchorCtr="0" anchor="b" bIns="45700" lIns="91425" spcFirstLastPara="1" rIns="91425" wrap="square" tIns="45700">
            <a:normAutofit/>
          </a:bodyPr>
          <a:lstStyle/>
          <a:p>
            <a:pPr indent="0" lvl="0" marL="0" rtl="1" algn="ctr">
              <a:spcBef>
                <a:spcPts val="0"/>
              </a:spcBef>
              <a:spcAft>
                <a:spcPts val="0"/>
              </a:spcAft>
              <a:buNone/>
            </a:pPr>
            <a:r>
              <a:rPr lang="de-DE"/>
              <a:t>"</a:t>
            </a:r>
            <a:r>
              <a:rPr lang="de-DE"/>
              <a:t>שימושי גז טבעי בישראל"</a:t>
            </a:r>
            <a:endParaRPr/>
          </a:p>
          <a:p>
            <a:pPr indent="0" lvl="0" marL="0" rtl="1" algn="ctr">
              <a:spcBef>
                <a:spcPts val="0"/>
              </a:spcBef>
              <a:spcAft>
                <a:spcPts val="0"/>
              </a:spcAft>
              <a:buNone/>
            </a:pPr>
            <a:r>
              <a:rPr lang="de-DE" sz="3300"/>
              <a:t>מצגת זו מתמקדת ביישומים השונים של גז טבעי בישראל, תוך הדגשת יתרונותיו והשפעתו הכלכלית</a:t>
            </a:r>
            <a:endParaRPr sz="3300"/>
          </a:p>
        </p:txBody>
      </p:sp>
      <p:sp>
        <p:nvSpPr>
          <p:cNvPr id="166" name="Google Shape;166;p25"/>
          <p:cNvSpPr txBox="1"/>
          <p:nvPr>
            <p:ph idx="1" type="subTitle"/>
          </p:nvPr>
        </p:nvSpPr>
        <p:spPr>
          <a:xfrm>
            <a:off x="1524000" y="4205294"/>
            <a:ext cx="9144000" cy="873900"/>
          </a:xfrm>
          <a:prstGeom prst="rect">
            <a:avLst/>
          </a:prstGeom>
        </p:spPr>
        <p:txBody>
          <a:bodyPr anchorCtr="0" anchor="t" bIns="45700" lIns="91425" spcFirstLastPara="1" rIns="91425" wrap="square" tIns="45700">
            <a:normAutofit/>
          </a:bodyPr>
          <a:lstStyle/>
          <a:p>
            <a:pPr indent="0" lvl="0" marL="0" rtl="1" algn="ctr">
              <a:spcBef>
                <a:spcPts val="1000"/>
              </a:spcBef>
              <a:spcAft>
                <a:spcPts val="0"/>
              </a:spcAft>
              <a:buNone/>
            </a:pPr>
            <a:r>
              <a:rPr lang="de-DE"/>
              <a:t>על פי מצגת של </a:t>
            </a:r>
            <a:r>
              <a:rPr lang="de-DE"/>
              <a:t>ד"ר ברכה חלף</a:t>
            </a:r>
            <a:endParaRPr/>
          </a:p>
        </p:txBody>
      </p:sp>
      <p:pic>
        <p:nvPicPr>
          <p:cNvPr id="167" name="Google Shape;167;p25" title="new-logo.png"/>
          <p:cNvPicPr preferRelativeResize="0"/>
          <p:nvPr/>
        </p:nvPicPr>
        <p:blipFill>
          <a:blip r:embed="rId3">
            <a:alphaModFix/>
          </a:blip>
          <a:stretch>
            <a:fillRect/>
          </a:stretch>
        </p:blipFill>
        <p:spPr>
          <a:xfrm>
            <a:off x="9543600" y="-1"/>
            <a:ext cx="2648400" cy="5725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6"/>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lang="de-DE" sz="3759"/>
              <a:t>שימושי גז טבעי:</a:t>
            </a:r>
            <a:endParaRPr sz="3759"/>
          </a:p>
        </p:txBody>
      </p:sp>
      <p:sp>
        <p:nvSpPr>
          <p:cNvPr id="173" name="Google Shape;173;p26"/>
          <p:cNvSpPr txBox="1"/>
          <p:nvPr>
            <p:ph idx="1" type="body"/>
          </p:nvPr>
        </p:nvSpPr>
        <p:spPr>
          <a:xfrm>
            <a:off x="1510850" y="1397000"/>
            <a:ext cx="8969400" cy="21933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ייצור חשמל: </a:t>
            </a:r>
            <a:r>
              <a:rPr lang="de-DE" sz="1950"/>
              <a:t>טורבינות גז, תחנות קוגנרציה.</a:t>
            </a:r>
            <a:endParaRPr sz="1950"/>
          </a:p>
          <a:p>
            <a:pPr indent="-352425" lvl="0" marL="457200" rtl="1" algn="r">
              <a:lnSpc>
                <a:spcPct val="150000"/>
              </a:lnSpc>
              <a:spcBef>
                <a:spcPts val="0"/>
              </a:spcBef>
              <a:spcAft>
                <a:spcPts val="0"/>
              </a:spcAft>
              <a:buSzPts val="1950"/>
              <a:buChar char="❏"/>
            </a:pPr>
            <a:r>
              <a:rPr b="1" lang="de-DE" sz="1950"/>
              <a:t>תעשייה: </a:t>
            </a:r>
            <a:r>
              <a:rPr lang="de-DE" sz="1950"/>
              <a:t>הזנת דודים ליצירת קיטור, חימום מים ושמן תרמי; שריפת הגז משמשת לחימום חומר גלם</a:t>
            </a:r>
            <a:r>
              <a:rPr b="1" lang="de-DE" sz="1950"/>
              <a:t> </a:t>
            </a:r>
            <a:r>
              <a:rPr lang="de-DE" sz="1950"/>
              <a:t>בתנורים; להזנת מנועי שריפה; לייצור קור באמצעות מתקני ספיגה.</a:t>
            </a:r>
            <a:endParaRPr sz="1950"/>
          </a:p>
          <a:p>
            <a:pPr indent="-352425" lvl="0" marL="457200" rtl="1" algn="r">
              <a:lnSpc>
                <a:spcPct val="150000"/>
              </a:lnSpc>
              <a:spcBef>
                <a:spcPts val="0"/>
              </a:spcBef>
              <a:spcAft>
                <a:spcPts val="0"/>
              </a:spcAft>
              <a:buSzPts val="1950"/>
              <a:buChar char="❏"/>
            </a:pPr>
            <a:r>
              <a:rPr b="1" lang="de-DE" sz="1950"/>
              <a:t>תחבורה:</a:t>
            </a:r>
            <a:r>
              <a:rPr lang="de-DE" sz="1950"/>
              <a:t> גט"ד (גז טבעי דחוס), מתנול, GTL (גז לנוזל), DME.</a:t>
            </a:r>
            <a:endParaRPr sz="1950"/>
          </a:p>
          <a:p>
            <a:pPr indent="-352425" lvl="0" marL="457200" rtl="1" algn="r">
              <a:lnSpc>
                <a:spcPct val="150000"/>
              </a:lnSpc>
              <a:spcBef>
                <a:spcPts val="0"/>
              </a:spcBef>
              <a:spcAft>
                <a:spcPts val="0"/>
              </a:spcAft>
              <a:buSzPts val="1950"/>
              <a:buChar char="❏"/>
            </a:pPr>
            <a:r>
              <a:rPr b="1" lang="de-DE" sz="1950"/>
              <a:t>חומר גלם לתעשייה: </a:t>
            </a:r>
            <a:r>
              <a:rPr lang="de-DE" sz="1950"/>
              <a:t>אמוניה, מתנול, אתילן, פרופילן.</a:t>
            </a:r>
            <a:endParaRPr sz="195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7"/>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lang="de-DE" sz="3759"/>
              <a:t>יתרונות טורבינות גז לייצור חשמל:</a:t>
            </a:r>
            <a:endParaRPr sz="3759"/>
          </a:p>
        </p:txBody>
      </p:sp>
      <p:sp>
        <p:nvSpPr>
          <p:cNvPr id="179" name="Google Shape;179;p27"/>
          <p:cNvSpPr txBox="1"/>
          <p:nvPr>
            <p:ph idx="1" type="body"/>
          </p:nvPr>
        </p:nvSpPr>
        <p:spPr>
          <a:xfrm>
            <a:off x="1510850" y="1397000"/>
            <a:ext cx="8969400" cy="26436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עלות הקמה נמוכה, משך הקמה קצר, תפעול חסכוני, זמן הנעה קצר למצבי חירום ושיאי ביקוש, הפעלה מרחוק, אינן מצריכות קירור במי ים (ניתן להקימן גם במקומות מרוחקים מהחוף), ואינן יוצרות מפגעים נופיים בולטים.</a:t>
            </a:r>
            <a:endParaRPr b="1" sz="1950"/>
          </a:p>
          <a:p>
            <a:pPr indent="-352425" lvl="0" marL="457200" rtl="1" algn="r">
              <a:lnSpc>
                <a:spcPct val="150000"/>
              </a:lnSpc>
              <a:spcBef>
                <a:spcPts val="0"/>
              </a:spcBef>
              <a:spcAft>
                <a:spcPts val="0"/>
              </a:spcAft>
              <a:buSzPts val="1950"/>
              <a:buChar char="❏"/>
            </a:pPr>
            <a:r>
              <a:rPr b="1" lang="de-DE" sz="1950"/>
              <a:t>יחידות במחזור משולב (מחז"מ): מנצלות את החום השיורי הנפלט מטורבינות הגז לייצור קיטור, המפעיל טורבינה נוספת ללא תוספת דלק. דבר זה מגביר את היעילות (עד 56%) ומפחית את פליטת המזהמים.</a:t>
            </a:r>
            <a:endParaRPr b="1" sz="195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8"/>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lang="de-DE" sz="3759"/>
              <a:t>השפעות של צריכת גז טבעי בישראל:</a:t>
            </a:r>
            <a:endParaRPr sz="3759"/>
          </a:p>
        </p:txBody>
      </p:sp>
      <p:sp>
        <p:nvSpPr>
          <p:cNvPr id="185" name="Google Shape;185;p28"/>
          <p:cNvSpPr txBox="1"/>
          <p:nvPr>
            <p:ph idx="1" type="body"/>
          </p:nvPr>
        </p:nvSpPr>
        <p:spPr>
          <a:xfrm>
            <a:off x="1510850" y="1397000"/>
            <a:ext cx="8969400" cy="26436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צריכת גז טבעי בישראל (2004-2015):</a:t>
            </a:r>
            <a:r>
              <a:rPr lang="de-DE" sz="1950"/>
              <a:t> בשנת 2015, צריכת הגז הטבעי לייצור חשמל היוותה כ-79% מכלל צריכת הגז הטבעי במשק, עלייה של כ-14.5% משנת 2014.</a:t>
            </a:r>
            <a:endParaRPr sz="1950"/>
          </a:p>
          <a:p>
            <a:pPr indent="-352425" lvl="0" marL="457200" rtl="1" algn="r">
              <a:lnSpc>
                <a:spcPct val="150000"/>
              </a:lnSpc>
              <a:spcBef>
                <a:spcPts val="0"/>
              </a:spcBef>
              <a:spcAft>
                <a:spcPts val="0"/>
              </a:spcAft>
              <a:buSzPts val="1950"/>
              <a:buChar char="❏"/>
            </a:pPr>
            <a:r>
              <a:rPr b="1" lang="de-DE" sz="1950"/>
              <a:t>חיסכון כלכלי ממעבר לגז טבעי (2004-2015):</a:t>
            </a:r>
            <a:endParaRPr b="1" sz="1950"/>
          </a:p>
          <a:p>
            <a:pPr indent="-352425" lvl="1" marL="914400" rtl="1" algn="r">
              <a:lnSpc>
                <a:spcPct val="150000"/>
              </a:lnSpc>
              <a:spcBef>
                <a:spcPts val="0"/>
              </a:spcBef>
              <a:spcAft>
                <a:spcPts val="0"/>
              </a:spcAft>
              <a:buSzPts val="1950"/>
              <a:buChar char="❏"/>
            </a:pPr>
            <a:r>
              <a:rPr b="1" lang="de-DE" sz="1950"/>
              <a:t>פחם: 33.1 מיליון טון נחסכו.</a:t>
            </a:r>
            <a:endParaRPr b="1" sz="1950"/>
          </a:p>
          <a:p>
            <a:pPr indent="-352425" lvl="1" marL="914400" rtl="1" algn="r">
              <a:lnSpc>
                <a:spcPct val="150000"/>
              </a:lnSpc>
              <a:spcBef>
                <a:spcPts val="0"/>
              </a:spcBef>
              <a:spcAft>
                <a:spcPts val="0"/>
              </a:spcAft>
              <a:buSzPts val="1950"/>
              <a:buChar char="❏"/>
            </a:pPr>
            <a:r>
              <a:rPr b="1" lang="de-DE" sz="1950"/>
              <a:t>סולר ומזוט: 33.7 מיליון טון נחסכו.</a:t>
            </a:r>
            <a:endParaRPr b="1" sz="1950"/>
          </a:p>
          <a:p>
            <a:pPr indent="-352425" lvl="1" marL="914400" rtl="1" algn="r">
              <a:lnSpc>
                <a:spcPct val="150000"/>
              </a:lnSpc>
              <a:spcBef>
                <a:spcPts val="0"/>
              </a:spcBef>
              <a:spcAft>
                <a:spcPts val="0"/>
              </a:spcAft>
              <a:buSzPts val="1950"/>
              <a:buChar char="❏"/>
            </a:pPr>
            <a:r>
              <a:rPr b="1" lang="de-DE" sz="1950"/>
              <a:t>סה"כ חיסכון כלכלי: 43.8 מיליארד ₪.</a:t>
            </a:r>
            <a:endParaRPr b="1" sz="195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9"/>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lang="de-DE" sz="3759"/>
              <a:t>יתרונות כלליים של גז טבעי:</a:t>
            </a:r>
            <a:endParaRPr sz="3759"/>
          </a:p>
        </p:txBody>
      </p:sp>
      <p:sp>
        <p:nvSpPr>
          <p:cNvPr id="191" name="Google Shape;191;p29"/>
          <p:cNvSpPr txBox="1"/>
          <p:nvPr>
            <p:ph idx="1" type="body"/>
          </p:nvPr>
        </p:nvSpPr>
        <p:spPr>
          <a:xfrm>
            <a:off x="1510850" y="1397000"/>
            <a:ext cx="8969400" cy="39942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ערך קלורי גבוה (11,800 קק"ל לק"ג).</a:t>
            </a:r>
            <a:endParaRPr b="1" sz="1950"/>
          </a:p>
          <a:p>
            <a:pPr indent="-352425" lvl="0" marL="457200" rtl="1" algn="r">
              <a:lnSpc>
                <a:spcPct val="150000"/>
              </a:lnSpc>
              <a:spcBef>
                <a:spcPts val="0"/>
              </a:spcBef>
              <a:spcAft>
                <a:spcPts val="0"/>
              </a:spcAft>
              <a:buSzPts val="1950"/>
              <a:buChar char="❏"/>
            </a:pPr>
            <a:r>
              <a:rPr b="1" lang="de-DE" sz="1950"/>
              <a:t>ניצולת גבוהה (60% במחזור משולב).</a:t>
            </a:r>
            <a:endParaRPr b="1" sz="1950"/>
          </a:p>
          <a:p>
            <a:pPr indent="-352425" lvl="0" marL="457200" rtl="1" algn="r">
              <a:lnSpc>
                <a:spcPct val="150000"/>
              </a:lnSpc>
              <a:spcBef>
                <a:spcPts val="0"/>
              </a:spcBef>
              <a:spcAft>
                <a:spcPts val="0"/>
              </a:spcAft>
              <a:buSzPts val="1950"/>
              <a:buChar char="❏"/>
            </a:pPr>
            <a:r>
              <a:rPr b="1" lang="de-DE" sz="1950"/>
              <a:t>אינו רעיל ואינו מזהם קרקע, ים או מי תהום.</a:t>
            </a:r>
            <a:endParaRPr b="1" sz="1950"/>
          </a:p>
          <a:p>
            <a:pPr indent="-352425" lvl="0" marL="457200" rtl="1" algn="r">
              <a:lnSpc>
                <a:spcPct val="150000"/>
              </a:lnSpc>
              <a:spcBef>
                <a:spcPts val="0"/>
              </a:spcBef>
              <a:spcAft>
                <a:spcPts val="0"/>
              </a:spcAft>
              <a:buSzPts val="1950"/>
              <a:buChar char="❏"/>
            </a:pPr>
            <a:r>
              <a:rPr b="1" lang="de-DE" sz="1950"/>
              <a:t>תורם להפחתת פליטת גזי חממה וזיהום אוויר.</a:t>
            </a:r>
            <a:endParaRPr b="1" sz="1950"/>
          </a:p>
          <a:p>
            <a:pPr indent="-352425" lvl="0" marL="457200" rtl="1" algn="r">
              <a:lnSpc>
                <a:spcPct val="150000"/>
              </a:lnSpc>
              <a:spcBef>
                <a:spcPts val="0"/>
              </a:spcBef>
              <a:spcAft>
                <a:spcPts val="0"/>
              </a:spcAft>
              <a:buSzPts val="1950"/>
              <a:buChar char="❏"/>
            </a:pPr>
            <a:r>
              <a:rPr b="1" lang="de-DE" sz="1950"/>
              <a:t>הקמת תחנה לייצור חשמל מגז טבעי מהירה יותר (4 שנים לעומת 8 לפחמית), דורשת שטח קטן יותר (1/3 מתחנה פחמית באותו גודל), ודורשת פחות כוח אדם.</a:t>
            </a:r>
            <a:endParaRPr b="1" sz="1950"/>
          </a:p>
          <a:p>
            <a:pPr indent="-352425" lvl="0" marL="457200" rtl="1" algn="r">
              <a:lnSpc>
                <a:spcPct val="150000"/>
              </a:lnSpc>
              <a:spcBef>
                <a:spcPts val="0"/>
              </a:spcBef>
              <a:spcAft>
                <a:spcPts val="0"/>
              </a:spcAft>
              <a:buSzPts val="1950"/>
              <a:buChar char="❏"/>
            </a:pPr>
            <a:r>
              <a:rPr b="1" lang="de-DE" sz="1950"/>
              <a:t>מפחית את התלות האסטרטגית ביבוא נפט או פחם.</a:t>
            </a:r>
            <a:endParaRPr b="1" sz="1950"/>
          </a:p>
          <a:p>
            <a:pPr indent="-352425" lvl="0" marL="457200" rtl="1" algn="r">
              <a:lnSpc>
                <a:spcPct val="150000"/>
              </a:lnSpc>
              <a:spcBef>
                <a:spcPts val="0"/>
              </a:spcBef>
              <a:spcAft>
                <a:spcPts val="0"/>
              </a:spcAft>
              <a:buSzPts val="1950"/>
              <a:buChar char="❏"/>
            </a:pPr>
            <a:r>
              <a:rPr b="1" lang="de-DE" sz="1950"/>
              <a:t>זול בדרך כלל ממוצרי נפט, ומאפשר חיסכון בייצור חשמל ובתעשייה.</a:t>
            </a:r>
            <a:endParaRPr b="1" sz="1950"/>
          </a:p>
          <a:p>
            <a:pPr indent="-352425" lvl="0" marL="457200" rtl="1" algn="r">
              <a:lnSpc>
                <a:spcPct val="150000"/>
              </a:lnSpc>
              <a:spcBef>
                <a:spcPts val="0"/>
              </a:spcBef>
              <a:spcAft>
                <a:spcPts val="0"/>
              </a:spcAft>
              <a:buSzPts val="1950"/>
              <a:buChar char="❏"/>
            </a:pPr>
            <a:r>
              <a:rPr b="1" lang="de-DE" sz="1950"/>
              <a:t>פוטנציאל לתחבורה בגז טבעי, תוך הפחתת עלויות כלכליות וסביבתיות.</a:t>
            </a:r>
            <a:endParaRPr b="1" sz="195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0"/>
          <p:cNvSpPr txBox="1"/>
          <p:nvPr>
            <p:ph type="ctrTitle"/>
          </p:nvPr>
        </p:nvSpPr>
        <p:spPr>
          <a:xfrm>
            <a:off x="1524000" y="1122363"/>
            <a:ext cx="9144000" cy="2387700"/>
          </a:xfrm>
          <a:prstGeom prst="rect">
            <a:avLst/>
          </a:prstGeom>
        </p:spPr>
        <p:txBody>
          <a:bodyPr anchorCtr="0" anchor="b" bIns="45700" lIns="91425" spcFirstLastPara="1" rIns="91425" wrap="square" tIns="45700">
            <a:normAutofit/>
          </a:bodyPr>
          <a:lstStyle/>
          <a:p>
            <a:pPr indent="0" lvl="0" marL="0" rtl="1" algn="ctr">
              <a:spcBef>
                <a:spcPts val="0"/>
              </a:spcBef>
              <a:spcAft>
                <a:spcPts val="0"/>
              </a:spcAft>
              <a:buNone/>
            </a:pPr>
            <a:r>
              <a:rPr lang="de-DE"/>
              <a:t>"ח</a:t>
            </a:r>
            <a:r>
              <a:rPr lang="de-DE"/>
              <a:t>דשנות בעולם הדלק והרכב</a:t>
            </a:r>
            <a:r>
              <a:rPr lang="de-DE"/>
              <a:t>"</a:t>
            </a:r>
            <a:endParaRPr/>
          </a:p>
          <a:p>
            <a:pPr indent="0" lvl="0" marL="0" rtl="1" algn="ctr">
              <a:spcBef>
                <a:spcPts val="0"/>
              </a:spcBef>
              <a:spcAft>
                <a:spcPts val="0"/>
              </a:spcAft>
              <a:buNone/>
            </a:pPr>
            <a:r>
              <a:rPr lang="de-DE" sz="3300"/>
              <a:t>מצגת זו בוחנת דלקים חלופיים וטכנולוגיות רכב, תוך התמקדות בהפחתת התלות בנפט המסורתי</a:t>
            </a:r>
            <a:endParaRPr sz="3300"/>
          </a:p>
        </p:txBody>
      </p:sp>
      <p:sp>
        <p:nvSpPr>
          <p:cNvPr id="197" name="Google Shape;197;p30"/>
          <p:cNvSpPr txBox="1"/>
          <p:nvPr>
            <p:ph idx="1" type="subTitle"/>
          </p:nvPr>
        </p:nvSpPr>
        <p:spPr>
          <a:xfrm>
            <a:off x="1524000" y="4205294"/>
            <a:ext cx="9144000" cy="873900"/>
          </a:xfrm>
          <a:prstGeom prst="rect">
            <a:avLst/>
          </a:prstGeom>
        </p:spPr>
        <p:txBody>
          <a:bodyPr anchorCtr="0" anchor="t" bIns="45700" lIns="91425" spcFirstLastPara="1" rIns="91425" wrap="square" tIns="45700">
            <a:normAutofit/>
          </a:bodyPr>
          <a:lstStyle/>
          <a:p>
            <a:pPr indent="0" lvl="0" marL="0" rtl="1" algn="ctr">
              <a:spcBef>
                <a:spcPts val="1000"/>
              </a:spcBef>
              <a:spcAft>
                <a:spcPts val="0"/>
              </a:spcAft>
              <a:buNone/>
            </a:pPr>
            <a:r>
              <a:rPr lang="de-DE"/>
              <a:t>על פי מצגת של ד"ר ברכה חלף</a:t>
            </a:r>
            <a:endParaRPr/>
          </a:p>
        </p:txBody>
      </p:sp>
      <p:pic>
        <p:nvPicPr>
          <p:cNvPr id="198" name="Google Shape;198;p30" title="new-logo.png"/>
          <p:cNvPicPr preferRelativeResize="0"/>
          <p:nvPr/>
        </p:nvPicPr>
        <p:blipFill>
          <a:blip r:embed="rId3">
            <a:alphaModFix/>
          </a:blip>
          <a:stretch>
            <a:fillRect/>
          </a:stretch>
        </p:blipFill>
        <p:spPr>
          <a:xfrm>
            <a:off x="9543600" y="-1"/>
            <a:ext cx="2648400" cy="5725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1"/>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מפת תחליפי דלקים - כללי:</a:t>
            </a:r>
            <a:endParaRPr b="1" sz="3759"/>
          </a:p>
        </p:txBody>
      </p:sp>
      <p:sp>
        <p:nvSpPr>
          <p:cNvPr id="204" name="Google Shape;204;p31"/>
          <p:cNvSpPr txBox="1"/>
          <p:nvPr>
            <p:ph idx="1" type="body"/>
          </p:nvPr>
        </p:nvSpPr>
        <p:spPr>
          <a:xfrm>
            <a:off x="1510850" y="1397000"/>
            <a:ext cx="8969400" cy="21933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דלקים ביולוגיים ודלקים מבוססי פסולת: </a:t>
            </a:r>
            <a:r>
              <a:rPr lang="de-DE" sz="1950"/>
              <a:t>דור 2 ו-3 (אצות ועוד), ביודיזל משמנים ממוחזרים, BTL, ביוגז, ביו-אתנול וביו-מתנול.</a:t>
            </a:r>
            <a:endParaRPr sz="1950"/>
          </a:p>
          <a:p>
            <a:pPr indent="-352425" lvl="0" marL="457200" rtl="1" algn="r">
              <a:lnSpc>
                <a:spcPct val="150000"/>
              </a:lnSpc>
              <a:spcBef>
                <a:spcPts val="0"/>
              </a:spcBef>
              <a:spcAft>
                <a:spcPts val="0"/>
              </a:spcAft>
              <a:buSzPts val="1950"/>
              <a:buChar char="❏"/>
            </a:pPr>
            <a:r>
              <a:rPr b="1" lang="de-DE" sz="1950"/>
              <a:t>הנעה חלופית: </a:t>
            </a:r>
            <a:r>
              <a:rPr lang="de-DE" sz="1950"/>
              <a:t>רכבים חשמליים היברידיים (PHEV), תאי דלק (מימן, מתנול).</a:t>
            </a:r>
            <a:endParaRPr sz="1950"/>
          </a:p>
          <a:p>
            <a:pPr indent="-352425" lvl="0" marL="457200" rtl="1" algn="r">
              <a:lnSpc>
                <a:spcPct val="150000"/>
              </a:lnSpc>
              <a:spcBef>
                <a:spcPts val="0"/>
              </a:spcBef>
              <a:spcAft>
                <a:spcPts val="0"/>
              </a:spcAft>
              <a:buSzPts val="1950"/>
              <a:buChar char="❏"/>
            </a:pPr>
            <a:r>
              <a:rPr lang="de-DE" sz="1950"/>
              <a:t>טכנולוגיות עתידיות.</a:t>
            </a:r>
            <a:endParaRPr sz="1950"/>
          </a:p>
          <a:p>
            <a:pPr indent="-352425" lvl="0" marL="457200" rtl="1" algn="r">
              <a:lnSpc>
                <a:spcPct val="150000"/>
              </a:lnSpc>
              <a:spcBef>
                <a:spcPts val="0"/>
              </a:spcBef>
              <a:spcAft>
                <a:spcPts val="0"/>
              </a:spcAft>
              <a:buSzPts val="1950"/>
              <a:buChar char="❏"/>
            </a:pPr>
            <a:r>
              <a:rPr b="1" lang="de-DE" sz="1950"/>
              <a:t>תחליפי דלקים מבוססי גז טבעי:</a:t>
            </a:r>
            <a:r>
              <a:rPr lang="de-DE" sz="1950"/>
              <a:t> גט"ד (גז טבעי דחוס), מתנול, GTL (גז לנוזל).</a:t>
            </a:r>
            <a:endParaRPr sz="195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4"/>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1" algn="r">
              <a:spcBef>
                <a:spcPts val="0"/>
              </a:spcBef>
              <a:spcAft>
                <a:spcPts val="0"/>
              </a:spcAft>
              <a:buNone/>
            </a:pPr>
            <a:r>
              <a:rPr lang="de-DE"/>
              <a:t>נתונים על שימוש בדלק</a:t>
            </a:r>
            <a:endParaRPr/>
          </a:p>
        </p:txBody>
      </p:sp>
      <p:sp>
        <p:nvSpPr>
          <p:cNvPr id="99" name="Google Shape;99;p14"/>
          <p:cNvSpPr txBox="1"/>
          <p:nvPr>
            <p:ph idx="1" type="body"/>
          </p:nvPr>
        </p:nvSpPr>
        <p:spPr>
          <a:xfrm>
            <a:off x="838200" y="2143125"/>
            <a:ext cx="10515600" cy="3164700"/>
          </a:xfrm>
          <a:prstGeom prst="rect">
            <a:avLst/>
          </a:prstGeom>
        </p:spPr>
        <p:txBody>
          <a:bodyPr anchorCtr="0" anchor="t" bIns="45700" lIns="91425" spcFirstLastPara="1" rIns="91425" wrap="square" tIns="45700">
            <a:normAutofit/>
          </a:bodyPr>
          <a:lstStyle/>
          <a:p>
            <a:pPr indent="-342900" lvl="0" marL="457200" rtl="1" algn="r">
              <a:spcBef>
                <a:spcPts val="1000"/>
              </a:spcBef>
              <a:spcAft>
                <a:spcPts val="0"/>
              </a:spcAft>
              <a:buSzPts val="1800"/>
              <a:buChar char="❏"/>
            </a:pPr>
            <a:r>
              <a:rPr b="1" lang="de-DE"/>
              <a:t>צריכת אנרגיה בישראל</a:t>
            </a:r>
            <a:r>
              <a:rPr lang="de-DE"/>
              <a:t>: כל אדם בישראל צורך בממוצע אנרגיה ישירה בהיקף השווה לכ-8.5 ק"ג נפט ליום, או כ-21 חביות נפט לשנה.</a:t>
            </a:r>
            <a:endParaRPr/>
          </a:p>
          <a:p>
            <a:pPr indent="-342900" lvl="0" marL="457200" rtl="1" algn="r">
              <a:spcBef>
                <a:spcPts val="0"/>
              </a:spcBef>
              <a:spcAft>
                <a:spcPts val="0"/>
              </a:spcAft>
              <a:buSzPts val="1800"/>
              <a:buChar char="❏"/>
            </a:pPr>
            <a:r>
              <a:rPr b="1" lang="de-DE"/>
              <a:t>חשיבות הדלק</a:t>
            </a:r>
            <a:r>
              <a:rPr lang="de-DE"/>
              <a:t>: הדלק חיוני לכל תחומי החיים בעידן המודרני, מניע את הכלכלה הישראלית ומשמש כחומר גלם למגוון רחב של מוצרים.</a:t>
            </a:r>
            <a:endParaRPr/>
          </a:p>
          <a:p>
            <a:pPr indent="-342900" lvl="0" marL="457200" rtl="1" algn="r">
              <a:spcBef>
                <a:spcPts val="0"/>
              </a:spcBef>
              <a:spcAft>
                <a:spcPts val="0"/>
              </a:spcAft>
              <a:buSzPts val="1800"/>
              <a:buChar char="❏"/>
            </a:pPr>
            <a:r>
              <a:rPr b="1" lang="de-DE"/>
              <a:t>צורך אסטרטגי בחלופות</a:t>
            </a:r>
            <a:r>
              <a:rPr lang="de-DE"/>
              <a:t>: המשברים התכופים באזורנו מחזקים את הצורך האסטרטגי במציאת פתרונות אנרגיה חלופיים, זולים ואמינים יותר. ממשלת ישראל שואפת להקטין את התלות בנפט באמצעות מעבר לגז טבעי, אנרגיה סולארית ועוד.</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2"/>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מנועי בעירה פנימית:</a:t>
            </a:r>
            <a:endParaRPr b="1" sz="3759"/>
          </a:p>
        </p:txBody>
      </p:sp>
      <p:sp>
        <p:nvSpPr>
          <p:cNvPr id="210" name="Google Shape;210;p32"/>
          <p:cNvSpPr txBox="1"/>
          <p:nvPr>
            <p:ph idx="1" type="body"/>
          </p:nvPr>
        </p:nvSpPr>
        <p:spPr>
          <a:xfrm>
            <a:off x="1510850" y="1397000"/>
            <a:ext cx="8969400" cy="8427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שריפת הדלק גורמת לעלייה בלחץ המנוצל לביצוע עבודה מכנית. </a:t>
            </a:r>
            <a:endParaRPr b="1" sz="1950"/>
          </a:p>
          <a:p>
            <a:pPr indent="-352425" lvl="0" marL="457200" rtl="1" algn="r">
              <a:lnSpc>
                <a:spcPct val="150000"/>
              </a:lnSpc>
              <a:spcBef>
                <a:spcPts val="0"/>
              </a:spcBef>
              <a:spcAft>
                <a:spcPts val="0"/>
              </a:spcAft>
              <a:buSzPts val="1950"/>
              <a:buChar char="❏"/>
            </a:pPr>
            <a:r>
              <a:rPr b="1" lang="de-DE" sz="1950"/>
              <a:t>דוגמאות כוללות מנועי דיזל ובנזין בוכנאיים, טורבינות גז ומנועים סילוניים</a:t>
            </a:r>
            <a:endParaRPr sz="195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3"/>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תחליפי נפט מבוססי גז טבעי:</a:t>
            </a:r>
            <a:endParaRPr b="1" sz="3759"/>
          </a:p>
        </p:txBody>
      </p:sp>
      <p:sp>
        <p:nvSpPr>
          <p:cNvPr id="216" name="Google Shape;216;p33"/>
          <p:cNvSpPr txBox="1"/>
          <p:nvPr>
            <p:ph idx="1" type="body"/>
          </p:nvPr>
        </p:nvSpPr>
        <p:spPr>
          <a:xfrm>
            <a:off x="1510850" y="1397000"/>
            <a:ext cx="8969400" cy="44445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גט"ד (גז טבעי דחוס): </a:t>
            </a:r>
            <a:r>
              <a:rPr lang="de-DE" sz="1950"/>
              <a:t>מורכב בעיקר ממתאן, נדחס לנפח של פחות מ-1% מנפחו. בעל מספר אוקטן גבוה (120), תכולת גופרית נמוכה, ביצועים טובים ופליטה נמוכה יחסית של מזהמים. הטכנולוגיה מפותחת ונמצאת בשימוש נרחב.</a:t>
            </a:r>
            <a:endParaRPr sz="1950"/>
          </a:p>
          <a:p>
            <a:pPr indent="-352425" lvl="0" marL="457200" rtl="1" algn="r">
              <a:lnSpc>
                <a:spcPct val="150000"/>
              </a:lnSpc>
              <a:spcBef>
                <a:spcPts val="0"/>
              </a:spcBef>
              <a:spcAft>
                <a:spcPts val="0"/>
              </a:spcAft>
              <a:buSzPts val="1950"/>
              <a:buChar char="❏"/>
            </a:pPr>
            <a:r>
              <a:rPr b="1" lang="de-DE" sz="1950"/>
              <a:t>מתנול (CH3OH): </a:t>
            </a:r>
            <a:r>
              <a:rPr lang="de-DE" sz="1950"/>
              <a:t>האלכוהול הפשוט ביותר, משמש כחומר כימי בסיסי וכדלק לתחבורה. ניתן לייצור מגז טבעי, פחם או ביומסה. משמש כתוסף ישיר לבנזין (MTBE) או בתערובות באחוזים שונים (10-100%).</a:t>
            </a:r>
            <a:endParaRPr sz="1950"/>
          </a:p>
          <a:p>
            <a:pPr indent="-352425" lvl="0" marL="457200" rtl="1" algn="r">
              <a:lnSpc>
                <a:spcPct val="150000"/>
              </a:lnSpc>
              <a:spcBef>
                <a:spcPts val="0"/>
              </a:spcBef>
              <a:spcAft>
                <a:spcPts val="0"/>
              </a:spcAft>
              <a:buSzPts val="1950"/>
              <a:buChar char="❏"/>
            </a:pPr>
            <a:r>
              <a:rPr b="1" lang="de-DE" sz="1950"/>
              <a:t>GTL (גז לנוזל): </a:t>
            </a:r>
            <a:r>
              <a:rPr lang="de-DE" sz="1950"/>
              <a:t>שם גנרי לתהליכים הממירים גזים פחמימניים לדלק סינטטי נוזלי (סולר, בנזין, נפטה, קרוסין, שעווה). דלקי GTL עולים באיכותם על תוצרי נפט קונבנציונליים, עם פליטות מופחתות ועמידה בתקנים סביבתיים.</a:t>
            </a:r>
            <a:endParaRPr sz="1950"/>
          </a:p>
          <a:p>
            <a:pPr indent="-352425" lvl="0" marL="457200" rtl="1" algn="r">
              <a:lnSpc>
                <a:spcPct val="150000"/>
              </a:lnSpc>
              <a:spcBef>
                <a:spcPts val="0"/>
              </a:spcBef>
              <a:spcAft>
                <a:spcPts val="0"/>
              </a:spcAft>
              <a:buSzPts val="1950"/>
              <a:buChar char="❏"/>
            </a:pPr>
            <a:r>
              <a:t/>
            </a:r>
            <a:endParaRPr b="1" sz="195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4"/>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יתרונות יחסיים של GTL:</a:t>
            </a:r>
            <a:endParaRPr b="1" sz="3759"/>
          </a:p>
        </p:txBody>
      </p:sp>
      <p:sp>
        <p:nvSpPr>
          <p:cNvPr id="222" name="Google Shape;222;p34"/>
          <p:cNvSpPr txBox="1"/>
          <p:nvPr>
            <p:ph idx="1" type="body"/>
          </p:nvPr>
        </p:nvSpPr>
        <p:spPr>
          <a:xfrm>
            <a:off x="1510850" y="1397000"/>
            <a:ext cx="8969400" cy="26436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DROP IN: </a:t>
            </a:r>
            <a:r>
              <a:rPr lang="de-DE" sz="1950"/>
              <a:t>אין צורך בתחנות תדלוק ייעודיות, תשתית נרחבת או רכבים ייעודיים.</a:t>
            </a:r>
            <a:endParaRPr sz="1950"/>
          </a:p>
          <a:p>
            <a:pPr indent="-352425" lvl="0" marL="457200" rtl="1" algn="r">
              <a:lnSpc>
                <a:spcPct val="150000"/>
              </a:lnSpc>
              <a:spcBef>
                <a:spcPts val="0"/>
              </a:spcBef>
              <a:spcAft>
                <a:spcPts val="0"/>
              </a:spcAft>
              <a:buSzPts val="1950"/>
              <a:buChar char="❏"/>
            </a:pPr>
            <a:r>
              <a:rPr b="1" lang="de-DE" sz="1950"/>
              <a:t>עצמאות אנרגטית: </a:t>
            </a:r>
            <a:r>
              <a:rPr lang="de-DE" sz="1950"/>
              <a:t>מאפשר החדרה מסיבית של דלק חלופי לשוק התחבורה.</a:t>
            </a:r>
            <a:endParaRPr sz="1950"/>
          </a:p>
          <a:p>
            <a:pPr indent="-352425" lvl="0" marL="457200" rtl="1" algn="r">
              <a:lnSpc>
                <a:spcPct val="150000"/>
              </a:lnSpc>
              <a:spcBef>
                <a:spcPts val="0"/>
              </a:spcBef>
              <a:spcAft>
                <a:spcPts val="0"/>
              </a:spcAft>
              <a:buSzPts val="1950"/>
              <a:buChar char="❏"/>
            </a:pPr>
            <a:r>
              <a:rPr b="1" lang="de-DE" sz="1950"/>
              <a:t>חיסכון: </a:t>
            </a:r>
            <a:r>
              <a:rPr lang="de-DE" sz="1950"/>
              <a:t>פוטנציאל לחיסכון משקי שנתי משמעותי.</a:t>
            </a:r>
            <a:endParaRPr sz="1950"/>
          </a:p>
          <a:p>
            <a:pPr indent="-352425" lvl="0" marL="457200" rtl="1" algn="r">
              <a:lnSpc>
                <a:spcPct val="150000"/>
              </a:lnSpc>
              <a:spcBef>
                <a:spcPts val="0"/>
              </a:spcBef>
              <a:spcAft>
                <a:spcPts val="0"/>
              </a:spcAft>
              <a:buSzPts val="1950"/>
              <a:buChar char="❏"/>
            </a:pPr>
            <a:r>
              <a:rPr b="1" lang="de-DE" sz="1950"/>
              <a:t>חסמי GTL</a:t>
            </a:r>
            <a:r>
              <a:rPr lang="de-DE" sz="1950"/>
              <a:t>: מחירי הגז (כדאיות כלכלית תלויה ביחס בין מחיר הנפט העולמי למחיר הגז המקומי), מימון (סיכוני מחיר/ביקוש), טכנולוגיה (תלות במספר מצומצם של ספקיות), ואיכות הסביבה.</a:t>
            </a:r>
            <a:endParaRPr sz="195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5"/>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מערכות הנעה אלטרנטיביות, יעילות ונקיות יותר:</a:t>
            </a:r>
            <a:endParaRPr b="1" sz="3759"/>
          </a:p>
        </p:txBody>
      </p:sp>
      <p:sp>
        <p:nvSpPr>
          <p:cNvPr id="228" name="Google Shape;228;p35"/>
          <p:cNvSpPr txBox="1"/>
          <p:nvPr>
            <p:ph idx="1" type="body"/>
          </p:nvPr>
        </p:nvSpPr>
        <p:spPr>
          <a:xfrm>
            <a:off x="1510850" y="1397000"/>
            <a:ext cx="8969400" cy="33504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תקן CAFE:</a:t>
            </a:r>
            <a:r>
              <a:rPr lang="de-DE" sz="1950"/>
              <a:t> תקן אמריקאי ליעילות צריכת דלק, המאלץ את התעשייה להתייעל.</a:t>
            </a:r>
            <a:endParaRPr sz="1950"/>
          </a:p>
          <a:p>
            <a:pPr indent="0" lvl="0" marL="0" rtl="1" algn="r">
              <a:lnSpc>
                <a:spcPct val="150000"/>
              </a:lnSpc>
              <a:spcBef>
                <a:spcPts val="1000"/>
              </a:spcBef>
              <a:spcAft>
                <a:spcPts val="0"/>
              </a:spcAft>
              <a:buNone/>
            </a:pPr>
            <a:r>
              <a:rPr b="1" lang="de-DE" sz="1950"/>
              <a:t>שיפורים להפחתת העומס:</a:t>
            </a:r>
            <a:endParaRPr b="1" sz="1950"/>
          </a:p>
          <a:p>
            <a:pPr indent="-352425" lvl="0" marL="457200" rtl="1" algn="r">
              <a:lnSpc>
                <a:spcPct val="150000"/>
              </a:lnSpc>
              <a:spcBef>
                <a:spcPts val="1000"/>
              </a:spcBef>
              <a:spcAft>
                <a:spcPts val="0"/>
              </a:spcAft>
              <a:buSzPts val="1950"/>
              <a:buChar char="❏"/>
            </a:pPr>
            <a:r>
              <a:rPr b="1" lang="de-DE" sz="1950"/>
              <a:t>הפחתת משקל עצמי של הרכב: </a:t>
            </a:r>
            <a:r>
              <a:rPr lang="de-DE" sz="1950"/>
              <a:t>הפחתה של 10% במשקל הרכב שווה ערך ל-6-7% חיסכון בצריכת הדלק.</a:t>
            </a:r>
            <a:endParaRPr sz="1950"/>
          </a:p>
          <a:p>
            <a:pPr indent="-352425" lvl="0" marL="457200" rtl="1" algn="r">
              <a:lnSpc>
                <a:spcPct val="150000"/>
              </a:lnSpc>
              <a:spcBef>
                <a:spcPts val="0"/>
              </a:spcBef>
              <a:spcAft>
                <a:spcPts val="0"/>
              </a:spcAft>
              <a:buSzPts val="1950"/>
              <a:buChar char="❏"/>
            </a:pPr>
            <a:r>
              <a:rPr b="1" lang="de-DE" sz="1950"/>
              <a:t>שיפורים אווירודינמיים והפחתת חיכוך: </a:t>
            </a:r>
            <a:r>
              <a:rPr lang="de-DE" sz="1950"/>
              <a:t>הפחתה של 10% מהחיכוך עם הכביש שווה 1-2% התייעלות; הפחתה של 10% מכוח הגרר האווירודינמי מפחיתה 2% נוספים בצריכת הדלק.</a:t>
            </a:r>
            <a:endParaRPr sz="1950"/>
          </a:p>
          <a:p>
            <a:pPr indent="-352425" lvl="0" marL="457200" rtl="1" algn="r">
              <a:lnSpc>
                <a:spcPct val="150000"/>
              </a:lnSpc>
              <a:spcBef>
                <a:spcPts val="0"/>
              </a:spcBef>
              <a:spcAft>
                <a:spcPts val="0"/>
              </a:spcAft>
              <a:buSzPts val="1950"/>
              <a:buChar char="❏"/>
            </a:pPr>
            <a:r>
              <a:rPr b="1" lang="de-DE" sz="1950"/>
              <a:t>ייעול כל המערכות צורכות החשמל של הרכב: </a:t>
            </a:r>
            <a:r>
              <a:rPr lang="de-DE" sz="1950"/>
              <a:t>מזגן, תאורה, הגה כוח.</a:t>
            </a:r>
            <a:endParaRPr b="1" sz="195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6"/>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שיפורים במערכת ההנעה:</a:t>
            </a:r>
            <a:endParaRPr b="1" sz="3759"/>
          </a:p>
        </p:txBody>
      </p:sp>
      <p:sp>
        <p:nvSpPr>
          <p:cNvPr id="234" name="Google Shape;234;p36"/>
          <p:cNvSpPr txBox="1"/>
          <p:nvPr>
            <p:ph idx="1" type="body"/>
          </p:nvPr>
        </p:nvSpPr>
        <p:spPr>
          <a:xfrm>
            <a:off x="1510850" y="1397000"/>
            <a:ext cx="8969400" cy="17430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מערכת הזרקת דלק ישירה (GDI/DI): </a:t>
            </a:r>
            <a:r>
              <a:rPr lang="de-DE" sz="1950"/>
              <a:t>יעילה יותר, תוספת הספק.</a:t>
            </a:r>
            <a:endParaRPr sz="1950"/>
          </a:p>
          <a:p>
            <a:pPr indent="-352425" lvl="0" marL="457200" rtl="1" algn="r">
              <a:lnSpc>
                <a:spcPct val="150000"/>
              </a:lnSpc>
              <a:spcBef>
                <a:spcPts val="0"/>
              </a:spcBef>
              <a:spcAft>
                <a:spcPts val="0"/>
              </a:spcAft>
              <a:buSzPts val="1950"/>
              <a:buChar char="❏"/>
            </a:pPr>
            <a:r>
              <a:rPr b="1" lang="de-DE" sz="1950"/>
              <a:t>הפחתת הפסדי אנרגיה כתוצאה מחיכוך: </a:t>
            </a:r>
            <a:r>
              <a:rPr lang="de-DE" sz="1950"/>
              <a:t>חיכוך הבוכנות במנוע.</a:t>
            </a:r>
            <a:endParaRPr sz="1950"/>
          </a:p>
          <a:p>
            <a:pPr indent="-352425" lvl="0" marL="457200" rtl="1" algn="r">
              <a:lnSpc>
                <a:spcPct val="150000"/>
              </a:lnSpc>
              <a:spcBef>
                <a:spcPts val="0"/>
              </a:spcBef>
              <a:spcAft>
                <a:spcPts val="0"/>
              </a:spcAft>
              <a:buSzPts val="1950"/>
              <a:buChar char="❏"/>
            </a:pPr>
            <a:r>
              <a:rPr b="1" lang="de-DE" sz="1950"/>
              <a:t>שיפורים בתיבות ההילוכים: </a:t>
            </a:r>
            <a:r>
              <a:rPr lang="de-DE" sz="1950"/>
              <a:t>תיבות אוטומטיות של 8 ו-9 הילוכים מאפשרות למנוע לעבוד בניצולת גבוהה יותר.</a:t>
            </a:r>
            <a:endParaRPr sz="195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7"/>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סוגי רכב:</a:t>
            </a:r>
            <a:endParaRPr b="1" sz="3759"/>
          </a:p>
        </p:txBody>
      </p:sp>
      <p:sp>
        <p:nvSpPr>
          <p:cNvPr id="240" name="Google Shape;240;p37"/>
          <p:cNvSpPr txBox="1"/>
          <p:nvPr>
            <p:ph idx="1" type="body"/>
          </p:nvPr>
        </p:nvSpPr>
        <p:spPr>
          <a:xfrm>
            <a:off x="1510850" y="1397000"/>
            <a:ext cx="9953700" cy="48948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רכבים קונבנציונליים (ICE).</a:t>
            </a:r>
            <a:endParaRPr b="1" sz="1950"/>
          </a:p>
          <a:p>
            <a:pPr indent="-352425" lvl="0" marL="457200" rtl="1" algn="r">
              <a:lnSpc>
                <a:spcPct val="150000"/>
              </a:lnSpc>
              <a:spcBef>
                <a:spcPts val="0"/>
              </a:spcBef>
              <a:spcAft>
                <a:spcPts val="0"/>
              </a:spcAft>
              <a:buSzPts val="1950"/>
              <a:buChar char="❏"/>
            </a:pPr>
            <a:r>
              <a:rPr b="1" lang="de-DE" sz="1950"/>
              <a:t>רכבים היברידיים (HEV): </a:t>
            </a:r>
            <a:r>
              <a:rPr lang="de-DE" sz="1950"/>
              <a:t>משלבים מנוע בעירה פנימית עם מערכת הנעה חשמלית, בלימה רגנרטיבית.</a:t>
            </a:r>
            <a:endParaRPr sz="1950"/>
          </a:p>
          <a:p>
            <a:pPr indent="-352425" lvl="0" marL="457200" rtl="1" algn="r">
              <a:lnSpc>
                <a:spcPct val="150000"/>
              </a:lnSpc>
              <a:spcBef>
                <a:spcPts val="0"/>
              </a:spcBef>
              <a:spcAft>
                <a:spcPts val="0"/>
              </a:spcAft>
              <a:buSzPts val="1950"/>
              <a:buChar char="❏"/>
            </a:pPr>
            <a:r>
              <a:rPr b="1" lang="de-DE" sz="1950"/>
              <a:t>רכבים היברידיים פלאג-אין (PHEV): </a:t>
            </a:r>
            <a:r>
              <a:rPr lang="de-DE" sz="1950"/>
              <a:t>דומים ל-HEV אך עם סוללה גדולה יותר הניתנת לטעינה ישירה מרשת החשמל.</a:t>
            </a:r>
            <a:endParaRPr sz="1950"/>
          </a:p>
          <a:p>
            <a:pPr indent="-352425" lvl="0" marL="457200" rtl="1" algn="r">
              <a:lnSpc>
                <a:spcPct val="150000"/>
              </a:lnSpc>
              <a:spcBef>
                <a:spcPts val="0"/>
              </a:spcBef>
              <a:spcAft>
                <a:spcPts val="0"/>
              </a:spcAft>
              <a:buSzPts val="1950"/>
              <a:buChar char="❏"/>
            </a:pPr>
            <a:r>
              <a:rPr b="1" lang="de-DE" sz="1950"/>
              <a:t>רכבים חשמליים (EV/BEV): </a:t>
            </a:r>
            <a:r>
              <a:rPr lang="de-DE" sz="1950"/>
              <a:t>מונעים אך ורק על ידי מערכת הנעה חשמלית, סוללה נטענת על ידי חיבור ישיר לרשת החשמל. יעילות גבוהה (~90%).</a:t>
            </a:r>
            <a:endParaRPr sz="1950"/>
          </a:p>
          <a:p>
            <a:pPr indent="-352425" lvl="0" marL="457200" rtl="1" algn="r">
              <a:lnSpc>
                <a:spcPct val="150000"/>
              </a:lnSpc>
              <a:spcBef>
                <a:spcPts val="0"/>
              </a:spcBef>
              <a:spcAft>
                <a:spcPts val="0"/>
              </a:spcAft>
              <a:buSzPts val="1950"/>
              <a:buChar char="❏"/>
            </a:pPr>
            <a:r>
              <a:rPr b="1" lang="de-DE" sz="1950"/>
              <a:t>רכבים מונעי תא דלק (FCV/FCEV): </a:t>
            </a:r>
            <a:r>
              <a:rPr lang="de-DE" sz="1950"/>
              <a:t>תוספת האנרגיה מתקבלת מתהליך המתרחש בתא דלק ומייצר זרם חשמלי ופולט אדי מים. טווח נסיעה דומה לרכבים קונבנציונליים.</a:t>
            </a:r>
            <a:endParaRPr sz="1950"/>
          </a:p>
          <a:p>
            <a:pPr indent="-352425" lvl="0" marL="457200" rtl="1" algn="r">
              <a:lnSpc>
                <a:spcPct val="150000"/>
              </a:lnSpc>
              <a:spcBef>
                <a:spcPts val="0"/>
              </a:spcBef>
              <a:spcAft>
                <a:spcPts val="0"/>
              </a:spcAft>
              <a:buSzPts val="1950"/>
              <a:buChar char="❏"/>
            </a:pPr>
            <a:r>
              <a:rPr b="1" lang="de-DE" sz="1950"/>
              <a:t>אתגרים לרכבים חשמליים ומונעי תא דלק: </a:t>
            </a:r>
            <a:r>
              <a:rPr lang="de-DE" sz="1950"/>
              <a:t>עלות גבוהה, טווח נסיעה מוגבל (לרכבים חשמליים), תלות בתשתית טעינה (לרכבים חשמליים), התקדמות איטית של טכנולוגיית הסוללות, ובעיות אחסון מימן (לרכבי FCV).</a:t>
            </a:r>
            <a:endParaRPr b="1" sz="195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8"/>
          <p:cNvSpPr txBox="1"/>
          <p:nvPr>
            <p:ph type="title"/>
          </p:nvPr>
        </p:nvSpPr>
        <p:spPr>
          <a:xfrm>
            <a:off x="838200" y="577075"/>
            <a:ext cx="10515600" cy="682800"/>
          </a:xfrm>
          <a:prstGeom prst="rect">
            <a:avLst/>
          </a:prstGeom>
        </p:spPr>
        <p:txBody>
          <a:bodyPr anchorCtr="0" anchor="ctr" bIns="45700" lIns="91425" spcFirstLastPara="1" rIns="91425" wrap="square" tIns="45700">
            <a:noAutofit/>
          </a:bodyPr>
          <a:lstStyle/>
          <a:p>
            <a:pPr indent="0" lvl="0" marL="0" rtl="1" algn="r">
              <a:spcBef>
                <a:spcPts val="0"/>
              </a:spcBef>
              <a:spcAft>
                <a:spcPts val="0"/>
              </a:spcAft>
              <a:buSzPts val="990"/>
              <a:buNone/>
            </a:pPr>
            <a:r>
              <a:rPr b="1" lang="de-DE" sz="3759"/>
              <a:t>מקורות</a:t>
            </a:r>
            <a:r>
              <a:rPr b="1" lang="de-DE" sz="3759"/>
              <a:t>:</a:t>
            </a:r>
            <a:endParaRPr b="1" sz="3759"/>
          </a:p>
        </p:txBody>
      </p:sp>
      <p:sp>
        <p:nvSpPr>
          <p:cNvPr id="246" name="Google Shape;246;p38"/>
          <p:cNvSpPr txBox="1"/>
          <p:nvPr>
            <p:ph idx="1" type="body"/>
          </p:nvPr>
        </p:nvSpPr>
        <p:spPr>
          <a:xfrm>
            <a:off x="1510850" y="1397000"/>
            <a:ext cx="9953700" cy="2401200"/>
          </a:xfrm>
          <a:prstGeom prst="rect">
            <a:avLst/>
          </a:prstGeom>
        </p:spPr>
        <p:txBody>
          <a:bodyPr anchorCtr="0" anchor="t" bIns="45700" lIns="91425" spcFirstLastPara="1" rIns="91425" wrap="square" tIns="45700">
            <a:spAutoFit/>
          </a:bodyPr>
          <a:lstStyle/>
          <a:p>
            <a:pPr indent="-419100" lvl="0" marL="381000" rtl="1" algn="r">
              <a:lnSpc>
                <a:spcPct val="100000"/>
              </a:lnSpc>
              <a:spcBef>
                <a:spcPts val="0"/>
              </a:spcBef>
              <a:spcAft>
                <a:spcPts val="0"/>
              </a:spcAft>
              <a:buSzPts val="3000"/>
              <a:buChar char="❏"/>
            </a:pPr>
            <a:r>
              <a:rPr lang="de-DE" sz="3000" u="sng">
                <a:solidFill>
                  <a:srgbClr val="0000EE"/>
                </a:solidFill>
                <a:latin typeface="Arial"/>
                <a:ea typeface="Arial"/>
                <a:cs typeface="Arial"/>
                <a:sym typeface="Arial"/>
                <a:hlinkClick r:id="rId3">
                  <a:extLst>
                    <a:ext uri="{A12FA001-AC4F-418D-AE19-62706E023703}">
                      <ahyp:hlinkClr val="tx"/>
                    </a:ext>
                  </a:extLst>
                </a:hlinkClick>
              </a:rPr>
              <a:t>הרצאה למורי פיזיקה - חדשנות בעולם הדלק והרכב.pptx</a:t>
            </a:r>
            <a:endParaRPr sz="3000" u="sng">
              <a:solidFill>
                <a:srgbClr val="0000EE"/>
              </a:solidFill>
              <a:latin typeface="Arial"/>
              <a:ea typeface="Arial"/>
              <a:cs typeface="Arial"/>
              <a:sym typeface="Arial"/>
            </a:endParaRPr>
          </a:p>
          <a:p>
            <a:pPr indent="-419100" lvl="0" marL="381000" rtl="1" algn="r">
              <a:lnSpc>
                <a:spcPct val="100000"/>
              </a:lnSpc>
              <a:spcBef>
                <a:spcPts val="0"/>
              </a:spcBef>
              <a:spcAft>
                <a:spcPts val="0"/>
              </a:spcAft>
              <a:buSzPts val="3000"/>
              <a:buChar char="❏"/>
            </a:pPr>
            <a:r>
              <a:rPr lang="de-DE" sz="3000" u="sng">
                <a:solidFill>
                  <a:srgbClr val="0000EE"/>
                </a:solidFill>
                <a:latin typeface="Arial"/>
                <a:ea typeface="Arial"/>
                <a:cs typeface="Arial"/>
                <a:sym typeface="Arial"/>
                <a:hlinkClick r:id="rId4">
                  <a:extLst>
                    <a:ext uri="{A12FA001-AC4F-418D-AE19-62706E023703}">
                      <ahyp:hlinkClr val="tx"/>
                    </a:ext>
                  </a:extLst>
                </a:hlinkClick>
              </a:rPr>
              <a:t>אהוד אזולאי - מי בכלל צריך אנרגיה גרעינית.pptx</a:t>
            </a:r>
            <a:endParaRPr sz="3000" u="sng">
              <a:solidFill>
                <a:srgbClr val="0000EE"/>
              </a:solidFill>
              <a:latin typeface="Arial"/>
              <a:ea typeface="Arial"/>
              <a:cs typeface="Arial"/>
              <a:sym typeface="Arial"/>
            </a:endParaRPr>
          </a:p>
          <a:p>
            <a:pPr indent="-419100" lvl="0" marL="381000" rtl="1" algn="r">
              <a:lnSpc>
                <a:spcPct val="100000"/>
              </a:lnSpc>
              <a:spcBef>
                <a:spcPts val="0"/>
              </a:spcBef>
              <a:spcAft>
                <a:spcPts val="0"/>
              </a:spcAft>
              <a:buSzPts val="3000"/>
              <a:buChar char="❏"/>
            </a:pPr>
            <a:r>
              <a:rPr lang="de-DE" sz="3000" u="sng">
                <a:solidFill>
                  <a:srgbClr val="0000EE"/>
                </a:solidFill>
                <a:latin typeface="Arial"/>
                <a:ea typeface="Arial"/>
                <a:cs typeface="Arial"/>
                <a:sym typeface="Arial"/>
                <a:hlinkClick r:id="rId5">
                  <a:extLst>
                    <a:ext uri="{A12FA001-AC4F-418D-AE19-62706E023703}">
                      <ahyp:hlinkClr val="tx"/>
                    </a:ext>
                  </a:extLst>
                </a:hlinkClick>
              </a:rPr>
              <a:t>עינת מגל - גיאולוגיה של דלקים מאובנים גילוי הפקה והפוטנציאל בישראל.pptx</a:t>
            </a:r>
            <a:endParaRPr sz="3000" u="sng">
              <a:solidFill>
                <a:srgbClr val="0000EE"/>
              </a:solidFill>
              <a:latin typeface="Arial"/>
              <a:ea typeface="Arial"/>
              <a:cs typeface="Arial"/>
              <a:sym typeface="Arial"/>
            </a:endParaRPr>
          </a:p>
          <a:p>
            <a:pPr indent="-419100" lvl="0" marL="381000" rtl="1" algn="r">
              <a:lnSpc>
                <a:spcPct val="100000"/>
              </a:lnSpc>
              <a:spcBef>
                <a:spcPts val="0"/>
              </a:spcBef>
              <a:spcAft>
                <a:spcPts val="0"/>
              </a:spcAft>
              <a:buSzPts val="3000"/>
              <a:buChar char="❏"/>
            </a:pPr>
            <a:r>
              <a:rPr lang="de-DE" sz="3000" u="sng">
                <a:solidFill>
                  <a:srgbClr val="0000EE"/>
                </a:solidFill>
                <a:latin typeface="Arial"/>
                <a:ea typeface="Arial"/>
                <a:cs typeface="Arial"/>
                <a:sym typeface="Arial"/>
                <a:hlinkClick r:id="rId6">
                  <a:extLst>
                    <a:ext uri="{A12FA001-AC4F-418D-AE19-62706E023703}">
                      <ahyp:hlinkClr val="tx"/>
                    </a:ext>
                  </a:extLst>
                </a:hlinkClick>
              </a:rPr>
              <a:t>הרצאה להשתלמות מורי פיזיקה - שימושי גז טבעי בישראל.pptx</a:t>
            </a:r>
            <a:endParaRPr b="1" sz="3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5"/>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1" algn="r">
              <a:spcBef>
                <a:spcPts val="0"/>
              </a:spcBef>
              <a:spcAft>
                <a:spcPts val="0"/>
              </a:spcAft>
              <a:buNone/>
            </a:pPr>
            <a:r>
              <a:rPr lang="de-DE"/>
              <a:t>משאבי </a:t>
            </a:r>
            <a:r>
              <a:rPr lang="de-DE"/>
              <a:t>אנרגיה</a:t>
            </a:r>
            <a:endParaRPr/>
          </a:p>
        </p:txBody>
      </p:sp>
      <p:sp>
        <p:nvSpPr>
          <p:cNvPr id="105" name="Google Shape;105;p15"/>
          <p:cNvSpPr txBox="1"/>
          <p:nvPr>
            <p:ph idx="1" type="body"/>
          </p:nvPr>
        </p:nvSpPr>
        <p:spPr>
          <a:xfrm>
            <a:off x="838200" y="2143125"/>
            <a:ext cx="10515600" cy="3164700"/>
          </a:xfrm>
          <a:prstGeom prst="rect">
            <a:avLst/>
          </a:prstGeom>
        </p:spPr>
        <p:txBody>
          <a:bodyPr anchorCtr="0" anchor="t" bIns="45700" lIns="91425" spcFirstLastPara="1" rIns="91425" wrap="square" tIns="45700">
            <a:normAutofit/>
          </a:bodyPr>
          <a:lstStyle/>
          <a:p>
            <a:pPr indent="-342900" lvl="0" marL="457200" rtl="1" algn="r">
              <a:lnSpc>
                <a:spcPct val="150000"/>
              </a:lnSpc>
              <a:spcBef>
                <a:spcPts val="1000"/>
              </a:spcBef>
              <a:spcAft>
                <a:spcPts val="0"/>
              </a:spcAft>
              <a:buSzPts val="1800"/>
              <a:buChar char="❏"/>
            </a:pPr>
            <a:r>
              <a:rPr b="1" lang="de-DE"/>
              <a:t>אנרגיה מחצבית/דלקים מאובנים: שריפת פחם, נפט וגז טבעי.</a:t>
            </a:r>
            <a:endParaRPr b="1"/>
          </a:p>
          <a:p>
            <a:pPr indent="-342900" lvl="0" marL="457200" rtl="1" algn="r">
              <a:lnSpc>
                <a:spcPct val="150000"/>
              </a:lnSpc>
              <a:spcBef>
                <a:spcPts val="0"/>
              </a:spcBef>
              <a:spcAft>
                <a:spcPts val="0"/>
              </a:spcAft>
              <a:buSzPts val="1800"/>
              <a:buChar char="❏"/>
            </a:pPr>
            <a:r>
              <a:rPr b="1" lang="de-DE"/>
              <a:t>אנרגיה מתחדשת: בליעת אור השמש, שינוי מהירות הרוח, ירידה בגובה של מים, שינוי בתנועת גלים, מגע תרמי בין גופים בעלי טמפרטורה שונה.</a:t>
            </a:r>
            <a:endParaRPr b="1"/>
          </a:p>
          <a:p>
            <a:pPr indent="-342900" lvl="0" marL="457200" rtl="1" algn="r">
              <a:lnSpc>
                <a:spcPct val="150000"/>
              </a:lnSpc>
              <a:spcBef>
                <a:spcPts val="0"/>
              </a:spcBef>
              <a:spcAft>
                <a:spcPts val="0"/>
              </a:spcAft>
              <a:buSzPts val="1800"/>
              <a:buChar char="❏"/>
            </a:pPr>
            <a:r>
              <a:rPr b="1" lang="de-DE"/>
              <a:t>אנרגיה שמקורה בפחת מסה של גרעיני יסודות.</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1" algn="r">
              <a:spcBef>
                <a:spcPts val="0"/>
              </a:spcBef>
              <a:spcAft>
                <a:spcPts val="0"/>
              </a:spcAft>
              <a:buNone/>
            </a:pPr>
            <a:r>
              <a:rPr lang="de-DE"/>
              <a:t>הכימיה של הנפט והגז</a:t>
            </a:r>
            <a:endParaRPr/>
          </a:p>
        </p:txBody>
      </p:sp>
      <p:sp>
        <p:nvSpPr>
          <p:cNvPr id="111" name="Google Shape;111;p16"/>
          <p:cNvSpPr txBox="1"/>
          <p:nvPr>
            <p:ph idx="1" type="body"/>
          </p:nvPr>
        </p:nvSpPr>
        <p:spPr>
          <a:xfrm>
            <a:off x="838200" y="2143125"/>
            <a:ext cx="10515600" cy="3164700"/>
          </a:xfrm>
          <a:prstGeom prst="rect">
            <a:avLst/>
          </a:prstGeom>
        </p:spPr>
        <p:txBody>
          <a:bodyPr anchorCtr="0" anchor="t" bIns="45700" lIns="91425" spcFirstLastPara="1" rIns="91425" wrap="square" tIns="45700">
            <a:normAutofit fontScale="85000" lnSpcReduction="10000"/>
          </a:bodyPr>
          <a:lstStyle/>
          <a:p>
            <a:pPr indent="-325755" lvl="0" marL="457200" rtl="1" algn="r">
              <a:lnSpc>
                <a:spcPct val="150000"/>
              </a:lnSpc>
              <a:spcBef>
                <a:spcPts val="1000"/>
              </a:spcBef>
              <a:spcAft>
                <a:spcPts val="0"/>
              </a:spcAft>
              <a:buSzPct val="64285"/>
              <a:buChar char="❏"/>
            </a:pPr>
            <a:r>
              <a:rPr b="1" lang="de-DE"/>
              <a:t>נפט וגז מורכבים ממולקולות פחמימניות (פרפינים, נפטנים, ארומטים) המכילות פחמן ומימן הקשורים בקשרים עתירי אנרגיה.</a:t>
            </a:r>
            <a:endParaRPr b="1"/>
          </a:p>
          <a:p>
            <a:pPr indent="-325755" lvl="0" marL="457200" rtl="1" algn="r">
              <a:lnSpc>
                <a:spcPct val="150000"/>
              </a:lnSpc>
              <a:spcBef>
                <a:spcPts val="0"/>
              </a:spcBef>
              <a:spcAft>
                <a:spcPts val="0"/>
              </a:spcAft>
              <a:buSzPct val="64285"/>
              <a:buChar char="❏"/>
            </a:pPr>
            <a:r>
              <a:rPr b="1" lang="de-DE"/>
              <a:t>סוגי נפט: "נפט כבד" ו"נפט קל", בהתאם ליחס התרכובות.</a:t>
            </a:r>
            <a:endParaRPr b="1"/>
          </a:p>
          <a:p>
            <a:pPr indent="-325755" lvl="0" marL="457200" rtl="1" algn="r">
              <a:lnSpc>
                <a:spcPct val="150000"/>
              </a:lnSpc>
              <a:spcBef>
                <a:spcPts val="0"/>
              </a:spcBef>
              <a:spcAft>
                <a:spcPts val="0"/>
              </a:spcAft>
              <a:buSzPct val="64285"/>
              <a:buChar char="❏"/>
            </a:pPr>
            <a:r>
              <a:rPr b="1" lang="de-DE"/>
              <a:t>סוגי גז טבעי: "גז יבש" (95-98% מתאן) ו"גז רטוב" (75-90% מתאן ופרפינים כבדים יותר).</a:t>
            </a:r>
            <a:endParaRPr b="1"/>
          </a:p>
          <a:p>
            <a:pPr indent="-325755" lvl="0" marL="457200" rtl="1" algn="r">
              <a:lnSpc>
                <a:spcPct val="150000"/>
              </a:lnSpc>
              <a:spcBef>
                <a:spcPts val="0"/>
              </a:spcBef>
              <a:spcAft>
                <a:spcPts val="0"/>
              </a:spcAft>
              <a:buSzPct val="64285"/>
              <a:buChar char="❏"/>
            </a:pPr>
            <a:r>
              <a:rPr b="1" lang="de-DE"/>
              <a:t>היווצרות דלקים פחמימניים: כרוכה בשקיעת סדימנטים עשירים בחומר אורגני, קבורה תחת סלעי משקע נוספים, ותהליכי התמרה תחת חום ולחץ (תהליך ביוגני ותרמוגני).</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1" algn="r">
              <a:spcBef>
                <a:spcPts val="0"/>
              </a:spcBef>
              <a:spcAft>
                <a:spcPts val="0"/>
              </a:spcAft>
              <a:buNone/>
            </a:pPr>
            <a:r>
              <a:rPr lang="de-DE"/>
              <a:t>נפט וגז בישראל</a:t>
            </a:r>
            <a:endParaRPr/>
          </a:p>
        </p:txBody>
      </p:sp>
      <p:sp>
        <p:nvSpPr>
          <p:cNvPr id="117" name="Google Shape;117;p17"/>
          <p:cNvSpPr txBox="1"/>
          <p:nvPr>
            <p:ph idx="1" type="body"/>
          </p:nvPr>
        </p:nvSpPr>
        <p:spPr>
          <a:xfrm>
            <a:off x="838200" y="1476375"/>
            <a:ext cx="10515600" cy="4444500"/>
          </a:xfrm>
          <a:prstGeom prst="rect">
            <a:avLst/>
          </a:prstGeom>
        </p:spPr>
        <p:txBody>
          <a:bodyPr anchorCtr="0" anchor="t" bIns="45700" lIns="91425" spcFirstLastPara="1" rIns="91425" wrap="square" tIns="45700">
            <a:spAutoFit/>
          </a:bodyPr>
          <a:lstStyle/>
          <a:p>
            <a:pPr indent="-312737" lvl="0" marL="457200" rtl="1" algn="r">
              <a:lnSpc>
                <a:spcPct val="150000"/>
              </a:lnSpc>
              <a:spcBef>
                <a:spcPts val="1000"/>
              </a:spcBef>
              <a:spcAft>
                <a:spcPts val="0"/>
              </a:spcAft>
              <a:buSzPts val="1325"/>
              <a:buChar char="❏"/>
            </a:pPr>
            <a:r>
              <a:rPr b="1" lang="de-DE" sz="1950"/>
              <a:t>גילוי גז טבעי בישראל: "מהפכת הגז הטבעי" החלה בתחילת שנות האלפיים עם הגילויים הראשונים בדרום הארץ. גילויים משמעותיים כוללים את תמר (275 BCM) ולוויתן (485 BCM). סך עתודות הגז המוכחות בישראל הן כ-900 BCM.</a:t>
            </a:r>
            <a:endParaRPr b="1" sz="1950"/>
          </a:p>
          <a:p>
            <a:pPr indent="-312737" lvl="0" marL="457200" rtl="1" algn="r">
              <a:lnSpc>
                <a:spcPct val="150000"/>
              </a:lnSpc>
              <a:spcBef>
                <a:spcPts val="0"/>
              </a:spcBef>
              <a:spcAft>
                <a:spcPts val="0"/>
              </a:spcAft>
              <a:buSzPts val="1325"/>
              <a:buChar char="❏"/>
            </a:pPr>
            <a:r>
              <a:rPr b="1" lang="de-DE" sz="1950"/>
              <a:t>נפט בישראל: שדה הנפט חלץ-ברור-כוכב, שהתגלה ב-1955, הפיק כ-18 מיליון חביות. שדה הנפט מגד התגלה ב-2009.</a:t>
            </a:r>
            <a:endParaRPr b="1" sz="1950"/>
          </a:p>
          <a:p>
            <a:pPr indent="-312737" lvl="0" marL="457200" rtl="1" algn="r">
              <a:lnSpc>
                <a:spcPct val="150000"/>
              </a:lnSpc>
              <a:spcBef>
                <a:spcPts val="0"/>
              </a:spcBef>
              <a:spcAft>
                <a:spcPts val="0"/>
              </a:spcAft>
              <a:buSzPts val="1325"/>
              <a:buChar char="❏"/>
            </a:pPr>
            <a:r>
              <a:rPr b="1" lang="de-DE" sz="1950"/>
              <a:t>פצלי שמן בישראל: סלעי משקע גיריים (קרבונטיים) עשירים בחומר אורגני (קרוגן). מרבצי פצלי שמן משתרעים תחת כ-15% משטחה של ישראל, עם פוטנציאל של 210 מיליארד חביות נפט באזור השפלה ו-1.4 מיליארד ברוטם.</a:t>
            </a:r>
            <a:endParaRPr b="1" sz="1950"/>
          </a:p>
          <a:p>
            <a:pPr indent="-312737" lvl="0" marL="457200" rtl="1" algn="r">
              <a:lnSpc>
                <a:spcPct val="150000"/>
              </a:lnSpc>
              <a:spcBef>
                <a:spcPts val="0"/>
              </a:spcBef>
              <a:spcAft>
                <a:spcPts val="0"/>
              </a:spcAft>
              <a:buSzPts val="1325"/>
              <a:buChar char="❏"/>
            </a:pPr>
            <a:r>
              <a:rPr b="1" lang="de-DE" sz="1950"/>
              <a:t>דרכים להפקת אנרגיה מפצלי שמן: כרייה ושריפה ישירה, או התמרה (כרייה והתמרה במפעל, או התמרה בתת-הקרקע).</a:t>
            </a:r>
            <a:endParaRPr b="1" sz="195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8"/>
          <p:cNvSpPr txBox="1"/>
          <p:nvPr>
            <p:ph type="ctrTitle"/>
          </p:nvPr>
        </p:nvSpPr>
        <p:spPr>
          <a:xfrm>
            <a:off x="1524000" y="1122363"/>
            <a:ext cx="9144000" cy="2387700"/>
          </a:xfrm>
          <a:prstGeom prst="rect">
            <a:avLst/>
          </a:prstGeom>
        </p:spPr>
        <p:txBody>
          <a:bodyPr anchorCtr="0" anchor="b" bIns="45700" lIns="91425" spcFirstLastPara="1" rIns="91425" wrap="square" tIns="45700">
            <a:normAutofit/>
          </a:bodyPr>
          <a:lstStyle/>
          <a:p>
            <a:pPr indent="0" lvl="0" marL="0" rtl="1" algn="ctr">
              <a:spcBef>
                <a:spcPts val="0"/>
              </a:spcBef>
              <a:spcAft>
                <a:spcPts val="0"/>
              </a:spcAft>
              <a:buNone/>
            </a:pPr>
            <a:r>
              <a:rPr lang="de-DE"/>
              <a:t>"</a:t>
            </a:r>
            <a:r>
              <a:rPr lang="de-DE"/>
              <a:t>"מי בכלל צריך אנרגיה גרעינית?"</a:t>
            </a:r>
            <a:endParaRPr/>
          </a:p>
          <a:p>
            <a:pPr indent="0" lvl="0" marL="0" rtl="1" algn="ctr">
              <a:spcBef>
                <a:spcPts val="0"/>
              </a:spcBef>
              <a:spcAft>
                <a:spcPts val="0"/>
              </a:spcAft>
              <a:buNone/>
            </a:pPr>
            <a:r>
              <a:rPr lang="de-DE" sz="3300"/>
              <a:t>הדילמה בבחירה בין אנרגיה גרעינית למשאבי אנרגיה אחרים</a:t>
            </a:r>
            <a:endParaRPr sz="3300"/>
          </a:p>
        </p:txBody>
      </p:sp>
      <p:sp>
        <p:nvSpPr>
          <p:cNvPr id="123" name="Google Shape;123;p18"/>
          <p:cNvSpPr txBox="1"/>
          <p:nvPr>
            <p:ph idx="1" type="subTitle"/>
          </p:nvPr>
        </p:nvSpPr>
        <p:spPr>
          <a:xfrm>
            <a:off x="1524000" y="3602044"/>
            <a:ext cx="9144000" cy="873900"/>
          </a:xfrm>
          <a:prstGeom prst="rect">
            <a:avLst/>
          </a:prstGeom>
        </p:spPr>
        <p:txBody>
          <a:bodyPr anchorCtr="0" anchor="t" bIns="45700" lIns="91425" spcFirstLastPara="1" rIns="91425" wrap="square" tIns="45700">
            <a:normAutofit/>
          </a:bodyPr>
          <a:lstStyle/>
          <a:p>
            <a:pPr indent="0" lvl="0" marL="0" rtl="0" algn="ctr">
              <a:spcBef>
                <a:spcPts val="1000"/>
              </a:spcBef>
              <a:spcAft>
                <a:spcPts val="0"/>
              </a:spcAft>
              <a:buNone/>
            </a:pPr>
            <a:r>
              <a:rPr lang="de-DE"/>
              <a:t>ע</a:t>
            </a:r>
            <a:r>
              <a:rPr lang="de-DE"/>
              <a:t>ל פי מצגת של </a:t>
            </a:r>
            <a:r>
              <a:rPr lang="de-DE"/>
              <a:t>אהוד אזולאי</a:t>
            </a:r>
            <a:endParaRPr/>
          </a:p>
        </p:txBody>
      </p:sp>
      <p:pic>
        <p:nvPicPr>
          <p:cNvPr id="124" name="Google Shape;124;p18" title="new-logo.png"/>
          <p:cNvPicPr preferRelativeResize="0"/>
          <p:nvPr/>
        </p:nvPicPr>
        <p:blipFill>
          <a:blip r:embed="rId3">
            <a:alphaModFix/>
          </a:blip>
          <a:stretch>
            <a:fillRect/>
          </a:stretch>
        </p:blipFill>
        <p:spPr>
          <a:xfrm>
            <a:off x="9543600" y="-1"/>
            <a:ext cx="2648400" cy="5725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9"/>
          <p:cNvSpPr txBox="1"/>
          <p:nvPr>
            <p:ph type="title"/>
          </p:nvPr>
        </p:nvSpPr>
        <p:spPr>
          <a:xfrm>
            <a:off x="838200" y="577075"/>
            <a:ext cx="10515600" cy="682800"/>
          </a:xfrm>
          <a:prstGeom prst="rect">
            <a:avLst/>
          </a:prstGeom>
        </p:spPr>
        <p:txBody>
          <a:bodyPr anchorCtr="0" anchor="ctr" bIns="45700" lIns="91425" spcFirstLastPara="1" rIns="91425" wrap="square" tIns="45700">
            <a:normAutofit fontScale="90000"/>
          </a:bodyPr>
          <a:lstStyle/>
          <a:p>
            <a:pPr indent="0" lvl="0" marL="0" rtl="1" algn="r">
              <a:spcBef>
                <a:spcPts val="0"/>
              </a:spcBef>
              <a:spcAft>
                <a:spcPts val="0"/>
              </a:spcAft>
              <a:buNone/>
            </a:pPr>
            <a:r>
              <a:rPr lang="de-DE"/>
              <a:t>הדילמה:</a:t>
            </a:r>
            <a:endParaRPr/>
          </a:p>
        </p:txBody>
      </p:sp>
      <p:sp>
        <p:nvSpPr>
          <p:cNvPr id="130" name="Google Shape;130;p19"/>
          <p:cNvSpPr txBox="1"/>
          <p:nvPr>
            <p:ph idx="1" type="body"/>
          </p:nvPr>
        </p:nvSpPr>
        <p:spPr>
          <a:xfrm>
            <a:off x="1510850" y="2174875"/>
            <a:ext cx="8969400" cy="1293000"/>
          </a:xfrm>
          <a:prstGeom prst="rect">
            <a:avLst/>
          </a:prstGeom>
        </p:spPr>
        <p:txBody>
          <a:bodyPr anchorCtr="0" anchor="t" bIns="45700" lIns="91425" spcFirstLastPara="1" rIns="91425" wrap="square" tIns="45700">
            <a:spAutoFit/>
          </a:bodyPr>
          <a:lstStyle/>
          <a:p>
            <a:pPr indent="0" lvl="0" marL="0" rtl="1" algn="r">
              <a:lnSpc>
                <a:spcPct val="150000"/>
              </a:lnSpc>
              <a:spcBef>
                <a:spcPts val="1000"/>
              </a:spcBef>
              <a:spcAft>
                <a:spcPts val="0"/>
              </a:spcAft>
              <a:buNone/>
            </a:pPr>
            <a:r>
              <a:rPr b="1" lang="de-DE" sz="1950"/>
              <a:t>בחירה בין מקור אנרגיה המבוסס על תהליכים פיזיקליים שיכולים, בהיעדר שליטה, לגרום לתוצאות הרסניות (גרעינית), לבין מקור אנרגיה שלמרות שהוא נחשב "נקי" או "מתחדש" יש לו השפעות סביבתיות חמורות (דלקים פוסיליים, שימוש יתר בשמש ורוח).</a:t>
            </a:r>
            <a:endParaRPr b="1" sz="195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ph type="title"/>
          </p:nvPr>
        </p:nvSpPr>
        <p:spPr>
          <a:xfrm>
            <a:off x="838200" y="577075"/>
            <a:ext cx="10515600" cy="682800"/>
          </a:xfrm>
          <a:prstGeom prst="rect">
            <a:avLst/>
          </a:prstGeom>
        </p:spPr>
        <p:txBody>
          <a:bodyPr anchorCtr="0" anchor="ctr" bIns="45700" lIns="91425" spcFirstLastPara="1" rIns="91425" wrap="square" tIns="45700">
            <a:normAutofit fontScale="90000"/>
          </a:bodyPr>
          <a:lstStyle/>
          <a:p>
            <a:pPr indent="0" lvl="0" marL="0" rtl="1" algn="r">
              <a:spcBef>
                <a:spcPts val="0"/>
              </a:spcBef>
              <a:spcAft>
                <a:spcPts val="0"/>
              </a:spcAft>
              <a:buNone/>
            </a:pPr>
            <a:r>
              <a:rPr lang="de-DE"/>
              <a:t>הצורך באנרגיה גרעינית:</a:t>
            </a:r>
            <a:endParaRPr/>
          </a:p>
        </p:txBody>
      </p:sp>
      <p:sp>
        <p:nvSpPr>
          <p:cNvPr id="136" name="Google Shape;136;p20"/>
          <p:cNvSpPr txBox="1"/>
          <p:nvPr>
            <p:ph idx="1" type="body"/>
          </p:nvPr>
        </p:nvSpPr>
        <p:spPr>
          <a:xfrm>
            <a:off x="1510850" y="1397000"/>
            <a:ext cx="8969400" cy="30939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גיוון מקורות אנרגיה: הפחתת תלות במקור יחיד או מספר מצומצם של מקורות.</a:t>
            </a:r>
            <a:endParaRPr b="1" sz="1950"/>
          </a:p>
          <a:p>
            <a:pPr indent="-352425" lvl="0" marL="457200" rtl="1" algn="r">
              <a:lnSpc>
                <a:spcPct val="150000"/>
              </a:lnSpc>
              <a:spcBef>
                <a:spcPts val="0"/>
              </a:spcBef>
              <a:spcAft>
                <a:spcPts val="0"/>
              </a:spcAft>
              <a:buSzPts val="1950"/>
              <a:buChar char="❏"/>
            </a:pPr>
            <a:r>
              <a:rPr b="1" lang="de-DE" sz="1950"/>
              <a:t>מניעת פליטת גזי חממה.</a:t>
            </a:r>
            <a:endParaRPr b="1" sz="1950"/>
          </a:p>
          <a:p>
            <a:pPr indent="-352425" lvl="0" marL="457200" rtl="1" algn="r">
              <a:lnSpc>
                <a:spcPct val="150000"/>
              </a:lnSpc>
              <a:spcBef>
                <a:spcPts val="0"/>
              </a:spcBef>
              <a:spcAft>
                <a:spcPts val="0"/>
              </a:spcAft>
              <a:buSzPts val="1950"/>
              <a:buChar char="❏"/>
            </a:pPr>
            <a:r>
              <a:rPr b="1" lang="de-DE" sz="1950"/>
              <a:t>אין זיהום אוויר: מונע מחלות דרכי נשימה.</a:t>
            </a:r>
            <a:endParaRPr b="1" sz="1950"/>
          </a:p>
          <a:p>
            <a:pPr indent="-352425" lvl="0" marL="457200" rtl="1" algn="r">
              <a:lnSpc>
                <a:spcPct val="150000"/>
              </a:lnSpc>
              <a:spcBef>
                <a:spcPts val="0"/>
              </a:spcBef>
              <a:spcAft>
                <a:spcPts val="0"/>
              </a:spcAft>
              <a:buSzPts val="1950"/>
              <a:buChar char="❏"/>
            </a:pPr>
            <a:r>
              <a:rPr b="1" lang="de-DE" sz="1950"/>
              <a:t>אורך חיים גבוה (+80 שנים) ו-LCC נמוך.</a:t>
            </a:r>
            <a:endParaRPr b="1" sz="1950"/>
          </a:p>
          <a:p>
            <a:pPr indent="-352425" lvl="0" marL="457200" rtl="1" algn="r">
              <a:lnSpc>
                <a:spcPct val="150000"/>
              </a:lnSpc>
              <a:spcBef>
                <a:spcPts val="0"/>
              </a:spcBef>
              <a:spcAft>
                <a:spcPts val="0"/>
              </a:spcAft>
              <a:buSzPts val="1950"/>
              <a:buChar char="❏"/>
            </a:pPr>
            <a:r>
              <a:rPr b="1" lang="de-DE" sz="1950"/>
              <a:t>נפח פסולת קטן בהרבה מזה של מקורות אנרגיה פוסיליים.</a:t>
            </a:r>
            <a:endParaRPr b="1" sz="1950"/>
          </a:p>
          <a:p>
            <a:pPr indent="-352425" lvl="0" marL="457200" rtl="1" algn="r">
              <a:lnSpc>
                <a:spcPct val="150000"/>
              </a:lnSpc>
              <a:spcBef>
                <a:spcPts val="0"/>
              </a:spcBef>
              <a:spcAft>
                <a:spcPts val="0"/>
              </a:spcAft>
              <a:buSzPts val="1950"/>
              <a:buChar char="❏"/>
            </a:pPr>
            <a:r>
              <a:rPr b="1" lang="de-DE" sz="1950"/>
              <a:t>כורים מדור IV: ממזערים פסולת ארוכת חיים והופכים את הכוח הגרעיני למקור אנרגיה "מתחדשת".</a:t>
            </a:r>
            <a:endParaRPr b="1" sz="195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1"/>
          <p:cNvSpPr txBox="1"/>
          <p:nvPr>
            <p:ph type="title"/>
          </p:nvPr>
        </p:nvSpPr>
        <p:spPr>
          <a:xfrm>
            <a:off x="838200" y="577075"/>
            <a:ext cx="10515600" cy="682800"/>
          </a:xfrm>
          <a:prstGeom prst="rect">
            <a:avLst/>
          </a:prstGeom>
        </p:spPr>
        <p:txBody>
          <a:bodyPr anchorCtr="0" anchor="ctr" bIns="45700" lIns="91425" spcFirstLastPara="1" rIns="91425" wrap="square" tIns="45700">
            <a:normAutofit fontScale="90000"/>
          </a:bodyPr>
          <a:lstStyle/>
          <a:p>
            <a:pPr indent="0" lvl="0" marL="0" rtl="1" algn="r">
              <a:spcBef>
                <a:spcPts val="0"/>
              </a:spcBef>
              <a:spcAft>
                <a:spcPts val="0"/>
              </a:spcAft>
              <a:buNone/>
            </a:pPr>
            <a:r>
              <a:rPr lang="de-DE"/>
              <a:t>איך עובדים כורים גרעיניים:</a:t>
            </a:r>
            <a:endParaRPr/>
          </a:p>
        </p:txBody>
      </p:sp>
      <p:sp>
        <p:nvSpPr>
          <p:cNvPr id="142" name="Google Shape;142;p21"/>
          <p:cNvSpPr txBox="1"/>
          <p:nvPr>
            <p:ph idx="1" type="body"/>
          </p:nvPr>
        </p:nvSpPr>
        <p:spPr>
          <a:xfrm>
            <a:off x="1510850" y="1397000"/>
            <a:ext cx="8969400" cy="3544200"/>
          </a:xfrm>
          <a:prstGeom prst="rect">
            <a:avLst/>
          </a:prstGeom>
        </p:spPr>
        <p:txBody>
          <a:bodyPr anchorCtr="0" anchor="t" bIns="45700" lIns="91425" spcFirstLastPara="1" rIns="91425" wrap="square" tIns="45700">
            <a:spAutoFit/>
          </a:bodyPr>
          <a:lstStyle/>
          <a:p>
            <a:pPr indent="-352425" lvl="0" marL="457200" rtl="1" algn="r">
              <a:lnSpc>
                <a:spcPct val="150000"/>
              </a:lnSpc>
              <a:spcBef>
                <a:spcPts val="1000"/>
              </a:spcBef>
              <a:spcAft>
                <a:spcPts val="0"/>
              </a:spcAft>
              <a:buSzPts val="1950"/>
              <a:buChar char="❏"/>
            </a:pPr>
            <a:r>
              <a:rPr b="1" lang="de-DE" sz="1950"/>
              <a:t>מבוססים על תהליך ביקוע גרעיני, שבו נויטרון פוגע בגרעין בקיע (U235, Th233, Pu239), ומייצר גרעינים קלים יותר, נויטרונים, קרינה רדיואקטיבית. בתהליך זה המסה של מרכיבי הגרעין קטנה והאנרגיה של סביבתו גדלה. כתוצאה מכך נפלטת קרינה וסביבת הגרעין מתחממת (מאוד!). </a:t>
            </a:r>
            <a:endParaRPr b="1" sz="1950"/>
          </a:p>
          <a:p>
            <a:pPr indent="-352425" lvl="0" marL="457200" rtl="1" algn="r">
              <a:lnSpc>
                <a:spcPct val="150000"/>
              </a:lnSpc>
              <a:spcBef>
                <a:spcPts val="0"/>
              </a:spcBef>
              <a:spcAft>
                <a:spcPts val="0"/>
              </a:spcAft>
              <a:buSzPts val="1950"/>
              <a:buChar char="❏"/>
            </a:pPr>
            <a:r>
              <a:rPr b="1" lang="de-DE" sz="1950"/>
              <a:t>תנאים הכרחיים להפקת אנרגיה: </a:t>
            </a:r>
            <a:r>
              <a:rPr lang="de-DE" sz="1950"/>
              <a:t>כל ביקוע צריך לייצר יותר מנויטרון אחד כדי להמשיך את התהליך (בצורה מבוקרת - כור גרעיני; בצורה בלתי מבוקרת - פצצה גרעינית).</a:t>
            </a:r>
            <a:endParaRPr sz="1950"/>
          </a:p>
          <a:p>
            <a:pPr indent="-352425" lvl="0" marL="457200" rtl="1" algn="r">
              <a:lnSpc>
                <a:spcPct val="150000"/>
              </a:lnSpc>
              <a:spcBef>
                <a:spcPts val="0"/>
              </a:spcBef>
              <a:spcAft>
                <a:spcPts val="0"/>
              </a:spcAft>
              <a:buSzPts val="1950"/>
              <a:buChar char="❏"/>
            </a:pPr>
            <a:r>
              <a:rPr b="1" lang="de-DE" sz="1950"/>
              <a:t>מרכיבי כור</a:t>
            </a:r>
            <a:r>
              <a:rPr lang="de-DE" sz="1950"/>
              <a:t>: מוטות דלק, חומר מאט (מוריד את אנרגיית הנויטרונים), חומר קירור (מסלק חום ומונע התכת הליבה), מאטם (עוטף את המכלול הגרעיני), ומערכת קירור חירום.</a:t>
            </a:r>
            <a:endParaRPr sz="1950"/>
          </a:p>
        </p:txBody>
      </p:sp>
    </p:spTree>
  </p:cSld>
  <p:clrMapOvr>
    <a:masterClrMapping/>
  </p:clrMapOvr>
</p:sld>
</file>

<file path=ppt/theme/theme1.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